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8" r:id="rId5"/>
    <p:sldId id="262" r:id="rId6"/>
    <p:sldId id="275" r:id="rId7"/>
    <p:sldId id="261" r:id="rId8"/>
    <p:sldId id="277" r:id="rId9"/>
    <p:sldId id="274" r:id="rId10"/>
    <p:sldId id="271" r:id="rId11"/>
    <p:sldId id="272" r:id="rId12"/>
    <p:sldId id="276" r:id="rId13"/>
    <p:sldId id="279" r:id="rId14"/>
    <p:sldId id="278" r:id="rId15"/>
    <p:sldId id="280" r:id="rId16"/>
    <p:sldId id="269" r:id="rId17"/>
    <p:sldId id="273" r:id="rId18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1D84A-5B2F-43B3-B8A2-EDECD167CA14}" v="101" dt="2023-09-17T23:37:42.072"/>
    <p1510:client id="{8C8FE7B5-2CE1-C063-819B-A55E27D533BB}" v="9" dt="2023-09-18T04:30:33.114"/>
    <p1510:client id="{E20663A0-A5DA-AA45-80BC-699AF8742C98}" v="2" dt="2023-09-18T15:25:59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lman, Ian C." userId="S::adelmani@my.erau.edu::996dd9d3-67bb-4864-9946-bc4d316ec381" providerId="AD" clId="Web-{193980A8-86CF-682A-E1CE-BF41C465B22D}"/>
    <pc:docChg chg="modSld">
      <pc:chgData name="Adelman, Ian C." userId="S::adelmani@my.erau.edu::996dd9d3-67bb-4864-9946-bc4d316ec381" providerId="AD" clId="Web-{193980A8-86CF-682A-E1CE-BF41C465B22D}" dt="2023-09-16T23:08:42.566" v="21" actId="20577"/>
      <pc:docMkLst>
        <pc:docMk/>
      </pc:docMkLst>
      <pc:sldChg chg="modNotes">
        <pc:chgData name="Adelman, Ian C." userId="S::adelmani@my.erau.edu::996dd9d3-67bb-4864-9946-bc4d316ec381" providerId="AD" clId="Web-{193980A8-86CF-682A-E1CE-BF41C465B22D}" dt="2023-09-16T22:57:48.191" v="3"/>
        <pc:sldMkLst>
          <pc:docMk/>
          <pc:sldMk cId="3971916037" sldId="272"/>
        </pc:sldMkLst>
      </pc:sldChg>
      <pc:sldChg chg="modSp">
        <pc:chgData name="Adelman, Ian C." userId="S::adelmani@my.erau.edu::996dd9d3-67bb-4864-9946-bc4d316ec381" providerId="AD" clId="Web-{193980A8-86CF-682A-E1CE-BF41C465B22D}" dt="2023-09-16T23:08:42.566" v="21" actId="20577"/>
        <pc:sldMkLst>
          <pc:docMk/>
          <pc:sldMk cId="1890649343" sldId="275"/>
        </pc:sldMkLst>
        <pc:spChg chg="mod">
          <ac:chgData name="Adelman, Ian C." userId="S::adelmani@my.erau.edu::996dd9d3-67bb-4864-9946-bc4d316ec381" providerId="AD" clId="Web-{193980A8-86CF-682A-E1CE-BF41C465B22D}" dt="2023-09-16T23:08:42.566" v="21" actId="20577"/>
          <ac:spMkLst>
            <pc:docMk/>
            <pc:sldMk cId="1890649343" sldId="275"/>
            <ac:spMk id="10" creationId="{E1958124-CE36-F8AC-E660-853E66E1BCD7}"/>
          </ac:spMkLst>
        </pc:spChg>
      </pc:sldChg>
      <pc:sldChg chg="modNotes">
        <pc:chgData name="Adelman, Ian C." userId="S::adelmani@my.erau.edu::996dd9d3-67bb-4864-9946-bc4d316ec381" providerId="AD" clId="Web-{193980A8-86CF-682A-E1CE-BF41C465B22D}" dt="2023-09-16T22:57:50.488" v="4"/>
        <pc:sldMkLst>
          <pc:docMk/>
          <pc:sldMk cId="1810207211" sldId="276"/>
        </pc:sldMkLst>
      </pc:sldChg>
      <pc:sldChg chg="modNotes">
        <pc:chgData name="Adelman, Ian C." userId="S::adelmani@my.erau.edu::996dd9d3-67bb-4864-9946-bc4d316ec381" providerId="AD" clId="Web-{193980A8-86CF-682A-E1CE-BF41C465B22D}" dt="2023-09-16T22:57:51.457" v="5"/>
        <pc:sldMkLst>
          <pc:docMk/>
          <pc:sldMk cId="1746992567" sldId="279"/>
        </pc:sldMkLst>
      </pc:sldChg>
    </pc:docChg>
  </pc:docChgLst>
  <pc:docChgLst>
    <pc:chgData name="Adelman, Ian C." userId="996dd9d3-67bb-4864-9946-bc4d316ec381" providerId="ADAL" clId="{1601D84A-5B2F-43B3-B8A2-EDECD167CA14}"/>
    <pc:docChg chg="undo custSel modSld">
      <pc:chgData name="Adelman, Ian C." userId="996dd9d3-67bb-4864-9946-bc4d316ec381" providerId="ADAL" clId="{1601D84A-5B2F-43B3-B8A2-EDECD167CA14}" dt="2023-09-17T23:37:42.072" v="101"/>
      <pc:docMkLst>
        <pc:docMk/>
      </pc:docMkLst>
      <pc:sldChg chg="modSp mod">
        <pc:chgData name="Adelman, Ian C." userId="996dd9d3-67bb-4864-9946-bc4d316ec381" providerId="ADAL" clId="{1601D84A-5B2F-43B3-B8A2-EDECD167CA14}" dt="2023-09-17T23:26:14.100" v="94" actId="20577"/>
        <pc:sldMkLst>
          <pc:docMk/>
          <pc:sldMk cId="2277593940" sldId="258"/>
        </pc:sldMkLst>
        <pc:spChg chg="mod">
          <ac:chgData name="Adelman, Ian C." userId="996dd9d3-67bb-4864-9946-bc4d316ec381" providerId="ADAL" clId="{1601D84A-5B2F-43B3-B8A2-EDECD167CA14}" dt="2023-09-17T23:26:14.100" v="94" actId="20577"/>
          <ac:spMkLst>
            <pc:docMk/>
            <pc:sldMk cId="2277593940" sldId="258"/>
            <ac:spMk id="2" creationId="{E08AD914-B905-E8D0-BCDE-C1C3A714CADA}"/>
          </ac:spMkLst>
        </pc:spChg>
      </pc:sldChg>
      <pc:sldChg chg="modSp mod">
        <pc:chgData name="Adelman, Ian C." userId="996dd9d3-67bb-4864-9946-bc4d316ec381" providerId="ADAL" clId="{1601D84A-5B2F-43B3-B8A2-EDECD167CA14}" dt="2023-09-17T23:37:42.072" v="101"/>
        <pc:sldMkLst>
          <pc:docMk/>
          <pc:sldMk cId="4163019680" sldId="261"/>
        </pc:sldMkLst>
        <pc:spChg chg="mod">
          <ac:chgData name="Adelman, Ian C." userId="996dd9d3-67bb-4864-9946-bc4d316ec381" providerId="ADAL" clId="{1601D84A-5B2F-43B3-B8A2-EDECD167CA14}" dt="2023-09-17T23:37:42.072" v="101"/>
          <ac:spMkLst>
            <pc:docMk/>
            <pc:sldMk cId="4163019680" sldId="261"/>
            <ac:spMk id="3" creationId="{05DA65CB-95D4-4C0A-25F1-1EDBEA195F9D}"/>
          </ac:spMkLst>
        </pc:spChg>
      </pc:sldChg>
      <pc:sldChg chg="modSp mod">
        <pc:chgData name="Adelman, Ian C." userId="996dd9d3-67bb-4864-9946-bc4d316ec381" providerId="ADAL" clId="{1601D84A-5B2F-43B3-B8A2-EDECD167CA14}" dt="2023-09-16T23:09:51.606" v="93" actId="20577"/>
        <pc:sldMkLst>
          <pc:docMk/>
          <pc:sldMk cId="1890649343" sldId="275"/>
        </pc:sldMkLst>
        <pc:spChg chg="mod">
          <ac:chgData name="Adelman, Ian C." userId="996dd9d3-67bb-4864-9946-bc4d316ec381" providerId="ADAL" clId="{1601D84A-5B2F-43B3-B8A2-EDECD167CA14}" dt="2023-09-16T23:09:40.753" v="61" actId="20577"/>
          <ac:spMkLst>
            <pc:docMk/>
            <pc:sldMk cId="1890649343" sldId="275"/>
            <ac:spMk id="7" creationId="{95993177-8E0A-20FA-3D4F-41E43585DEA1}"/>
          </ac:spMkLst>
        </pc:spChg>
        <pc:spChg chg="mod">
          <ac:chgData name="Adelman, Ian C." userId="996dd9d3-67bb-4864-9946-bc4d316ec381" providerId="ADAL" clId="{1601D84A-5B2F-43B3-B8A2-EDECD167CA14}" dt="2023-09-16T23:09:45.725" v="77" actId="20577"/>
          <ac:spMkLst>
            <pc:docMk/>
            <pc:sldMk cId="1890649343" sldId="275"/>
            <ac:spMk id="8" creationId="{A659AA04-291A-0A5B-8415-744947FB061E}"/>
          </ac:spMkLst>
        </pc:spChg>
        <pc:spChg chg="mod">
          <ac:chgData name="Adelman, Ian C." userId="996dd9d3-67bb-4864-9946-bc4d316ec381" providerId="ADAL" clId="{1601D84A-5B2F-43B3-B8A2-EDECD167CA14}" dt="2023-09-16T23:09:51.606" v="93" actId="20577"/>
          <ac:spMkLst>
            <pc:docMk/>
            <pc:sldMk cId="1890649343" sldId="275"/>
            <ac:spMk id="9" creationId="{9BC267C9-E511-0BA3-6D6B-ED406FE3BDCA}"/>
          </ac:spMkLst>
        </pc:spChg>
        <pc:spChg chg="mod">
          <ac:chgData name="Adelman, Ian C." userId="996dd9d3-67bb-4864-9946-bc4d316ec381" providerId="ADAL" clId="{1601D84A-5B2F-43B3-B8A2-EDECD167CA14}" dt="2023-09-16T23:09:28.484" v="40" actId="14100"/>
          <ac:spMkLst>
            <pc:docMk/>
            <pc:sldMk cId="1890649343" sldId="275"/>
            <ac:spMk id="10" creationId="{E1958124-CE36-F8AC-E660-853E66E1BCD7}"/>
          </ac:spMkLst>
        </pc:spChg>
      </pc:sldChg>
    </pc:docChg>
  </pc:docChgLst>
  <pc:docChgLst>
    <pc:chgData name="Reinert, Alexander G." userId="2f32f48a-a85f-4ea4-88ae-6c3210b9225c" providerId="ADAL" clId="{8E4FC5A4-F2A6-4BF5-84C6-837F02B65D80}"/>
    <pc:docChg chg="undo custSel addSld delSld modSld sldOrd modMainMaster">
      <pc:chgData name="Reinert, Alexander G." userId="2f32f48a-a85f-4ea4-88ae-6c3210b9225c" providerId="ADAL" clId="{8E4FC5A4-F2A6-4BF5-84C6-837F02B65D80}" dt="2023-09-16T22:43:05.921" v="2800" actId="20577"/>
      <pc:docMkLst>
        <pc:docMk/>
      </pc:docMkLst>
      <pc:sldChg chg="del">
        <pc:chgData name="Reinert, Alexander G." userId="2f32f48a-a85f-4ea4-88ae-6c3210b9225c" providerId="ADAL" clId="{8E4FC5A4-F2A6-4BF5-84C6-837F02B65D80}" dt="2023-09-15T15:31:24.571" v="53" actId="2696"/>
        <pc:sldMkLst>
          <pc:docMk/>
          <pc:sldMk cId="2428155203" sldId="259"/>
        </pc:sldMkLst>
      </pc:sldChg>
      <pc:sldChg chg="new del">
        <pc:chgData name="Reinert, Alexander G." userId="2f32f48a-a85f-4ea4-88ae-6c3210b9225c" providerId="ADAL" clId="{8E4FC5A4-F2A6-4BF5-84C6-837F02B65D80}" dt="2023-09-13T16:36:21.295" v="1" actId="2696"/>
        <pc:sldMkLst>
          <pc:docMk/>
          <pc:sldMk cId="2804074153" sldId="259"/>
        </pc:sldMkLst>
      </pc:sldChg>
      <pc:sldChg chg="modSp new del mod">
        <pc:chgData name="Reinert, Alexander G." userId="2f32f48a-a85f-4ea4-88ae-6c3210b9225c" providerId="ADAL" clId="{8E4FC5A4-F2A6-4BF5-84C6-837F02B65D80}" dt="2023-09-15T15:31:20.353" v="52" actId="2696"/>
        <pc:sldMkLst>
          <pc:docMk/>
          <pc:sldMk cId="3446330630" sldId="259"/>
        </pc:sldMkLst>
        <pc:spChg chg="mod">
          <ac:chgData name="Reinert, Alexander G." userId="2f32f48a-a85f-4ea4-88ae-6c3210b9225c" providerId="ADAL" clId="{8E4FC5A4-F2A6-4BF5-84C6-837F02B65D80}" dt="2023-09-15T15:24:51.895" v="43" actId="20577"/>
          <ac:spMkLst>
            <pc:docMk/>
            <pc:sldMk cId="3446330630" sldId="259"/>
            <ac:spMk id="2" creationId="{D180C409-A5B3-8F5E-D485-B70B96B69B86}"/>
          </ac:spMkLst>
        </pc:spChg>
        <pc:spChg chg="mod">
          <ac:chgData name="Reinert, Alexander G." userId="2f32f48a-a85f-4ea4-88ae-6c3210b9225c" providerId="ADAL" clId="{8E4FC5A4-F2A6-4BF5-84C6-837F02B65D80}" dt="2023-09-15T15:26:09.530" v="49" actId="2711"/>
          <ac:spMkLst>
            <pc:docMk/>
            <pc:sldMk cId="3446330630" sldId="259"/>
            <ac:spMk id="3" creationId="{EC9D6FF6-510B-3138-81FF-0BDD13A2CE91}"/>
          </ac:spMkLst>
        </pc:spChg>
      </pc:sldChg>
      <pc:sldChg chg="ord">
        <pc:chgData name="Reinert, Alexander G." userId="2f32f48a-a85f-4ea4-88ae-6c3210b9225c" providerId="ADAL" clId="{8E4FC5A4-F2A6-4BF5-84C6-837F02B65D80}" dt="2023-09-15T15:30:54.852" v="51"/>
        <pc:sldMkLst>
          <pc:docMk/>
          <pc:sldMk cId="2891695889" sldId="260"/>
        </pc:sldMkLst>
      </pc:sldChg>
      <pc:sldChg chg="delSp">
        <pc:chgData name="Reinert, Alexander G." userId="2f32f48a-a85f-4ea4-88ae-6c3210b9225c" providerId="ADAL" clId="{8E4FC5A4-F2A6-4BF5-84C6-837F02B65D80}" dt="2023-09-15T15:31:39.062" v="54" actId="478"/>
        <pc:sldMkLst>
          <pc:docMk/>
          <pc:sldMk cId="4163019680" sldId="261"/>
        </pc:sldMkLst>
        <pc:picChg chg="del">
          <ac:chgData name="Reinert, Alexander G." userId="2f32f48a-a85f-4ea4-88ae-6c3210b9225c" providerId="ADAL" clId="{8E4FC5A4-F2A6-4BF5-84C6-837F02B65D80}" dt="2023-09-15T15:31:39.062" v="54" actId="478"/>
          <ac:picMkLst>
            <pc:docMk/>
            <pc:sldMk cId="4163019680" sldId="261"/>
            <ac:picMk id="1026" creationId="{D00A03A0-1C28-FDED-E5A3-149B62739387}"/>
          </ac:picMkLst>
        </pc:picChg>
      </pc:sldChg>
      <pc:sldChg chg="modSp mod">
        <pc:chgData name="Reinert, Alexander G." userId="2f32f48a-a85f-4ea4-88ae-6c3210b9225c" providerId="ADAL" clId="{8E4FC5A4-F2A6-4BF5-84C6-837F02B65D80}" dt="2023-09-15T15:33:10.759" v="109" actId="20577"/>
        <pc:sldMkLst>
          <pc:docMk/>
          <pc:sldMk cId="2372516726" sldId="262"/>
        </pc:sldMkLst>
        <pc:spChg chg="mod">
          <ac:chgData name="Reinert, Alexander G." userId="2f32f48a-a85f-4ea4-88ae-6c3210b9225c" providerId="ADAL" clId="{8E4FC5A4-F2A6-4BF5-84C6-837F02B65D80}" dt="2023-09-15T15:33:10.759" v="109" actId="20577"/>
          <ac:spMkLst>
            <pc:docMk/>
            <pc:sldMk cId="2372516726" sldId="262"/>
            <ac:spMk id="14" creationId="{A90ECDBF-CBE0-2873-B6F3-311711EB5CDF}"/>
          </ac:spMkLst>
        </pc:spChg>
      </pc:sldChg>
      <pc:sldChg chg="modSp new mod">
        <pc:chgData name="Reinert, Alexander G." userId="2f32f48a-a85f-4ea4-88ae-6c3210b9225c" providerId="ADAL" clId="{8E4FC5A4-F2A6-4BF5-84C6-837F02B65D80}" dt="2023-09-15T16:19:42.146" v="144" actId="20577"/>
        <pc:sldMkLst>
          <pc:docMk/>
          <pc:sldMk cId="1396547688" sldId="270"/>
        </pc:sldMkLst>
        <pc:spChg chg="mod">
          <ac:chgData name="Reinert, Alexander G." userId="2f32f48a-a85f-4ea4-88ae-6c3210b9225c" providerId="ADAL" clId="{8E4FC5A4-F2A6-4BF5-84C6-837F02B65D80}" dt="2023-09-15T16:19:42.146" v="144" actId="20577"/>
          <ac:spMkLst>
            <pc:docMk/>
            <pc:sldMk cId="1396547688" sldId="270"/>
            <ac:spMk id="2" creationId="{95A790FC-A067-633C-9F31-D2273B261A18}"/>
          </ac:spMkLst>
        </pc:spChg>
        <pc:spChg chg="mod">
          <ac:chgData name="Reinert, Alexander G." userId="2f32f48a-a85f-4ea4-88ae-6c3210b9225c" providerId="ADAL" clId="{8E4FC5A4-F2A6-4BF5-84C6-837F02B65D80}" dt="2023-09-15T16:16:02.692" v="111" actId="27636"/>
          <ac:spMkLst>
            <pc:docMk/>
            <pc:sldMk cId="1396547688" sldId="270"/>
            <ac:spMk id="6" creationId="{7F01CA6E-4E9C-6979-F805-428A0C711174}"/>
          </ac:spMkLst>
        </pc:spChg>
      </pc:sldChg>
      <pc:sldChg chg="modSp new mod">
        <pc:chgData name="Reinert, Alexander G." userId="2f32f48a-a85f-4ea4-88ae-6c3210b9225c" providerId="ADAL" clId="{8E4FC5A4-F2A6-4BF5-84C6-837F02B65D80}" dt="2023-09-15T16:24:24.551" v="207" actId="20577"/>
        <pc:sldMkLst>
          <pc:docMk/>
          <pc:sldMk cId="2793651232" sldId="271"/>
        </pc:sldMkLst>
        <pc:spChg chg="mod">
          <ac:chgData name="Reinert, Alexander G." userId="2f32f48a-a85f-4ea4-88ae-6c3210b9225c" providerId="ADAL" clId="{8E4FC5A4-F2A6-4BF5-84C6-837F02B65D80}" dt="2023-09-15T16:24:24.551" v="207" actId="20577"/>
          <ac:spMkLst>
            <pc:docMk/>
            <pc:sldMk cId="2793651232" sldId="271"/>
            <ac:spMk id="2" creationId="{C480A06F-EE63-3A59-4E40-5668AD1C123A}"/>
          </ac:spMkLst>
        </pc:spChg>
        <pc:spChg chg="mod">
          <ac:chgData name="Reinert, Alexander G." userId="2f32f48a-a85f-4ea4-88ae-6c3210b9225c" providerId="ADAL" clId="{8E4FC5A4-F2A6-4BF5-84C6-837F02B65D80}" dt="2023-09-15T16:21:51.410" v="146" actId="27636"/>
          <ac:spMkLst>
            <pc:docMk/>
            <pc:sldMk cId="2793651232" sldId="271"/>
            <ac:spMk id="6" creationId="{176CD1EC-2CE2-8E79-8DB5-1C738CFC41C5}"/>
          </ac:spMkLst>
        </pc:spChg>
      </pc:sldChg>
      <pc:sldChg chg="addSp delSp modSp new mod">
        <pc:chgData name="Reinert, Alexander G." userId="2f32f48a-a85f-4ea4-88ae-6c3210b9225c" providerId="ADAL" clId="{8E4FC5A4-F2A6-4BF5-84C6-837F02B65D80}" dt="2023-09-16T22:20:19.239" v="2155" actId="20577"/>
        <pc:sldMkLst>
          <pc:docMk/>
          <pc:sldMk cId="3971916037" sldId="272"/>
        </pc:sldMkLst>
        <pc:spChg chg="mod">
          <ac:chgData name="Reinert, Alexander G." userId="2f32f48a-a85f-4ea4-88ae-6c3210b9225c" providerId="ADAL" clId="{8E4FC5A4-F2A6-4BF5-84C6-837F02B65D80}" dt="2023-09-16T21:09:03.103" v="317" actId="20577"/>
          <ac:spMkLst>
            <pc:docMk/>
            <pc:sldMk cId="3971916037" sldId="272"/>
            <ac:spMk id="2" creationId="{450B07E8-0F41-6F73-08F9-05BFA84850F6}"/>
          </ac:spMkLst>
        </pc:spChg>
        <pc:spChg chg="mod">
          <ac:chgData name="Reinert, Alexander G." userId="2f32f48a-a85f-4ea4-88ae-6c3210b9225c" providerId="ADAL" clId="{8E4FC5A4-F2A6-4BF5-84C6-837F02B65D80}" dt="2023-09-16T22:19:48.053" v="2126" actId="20577"/>
          <ac:spMkLst>
            <pc:docMk/>
            <pc:sldMk cId="3971916037" sldId="272"/>
            <ac:spMk id="3" creationId="{3DFEE91B-EFB9-649B-D319-9BE79D315CB4}"/>
          </ac:spMkLst>
        </pc:spChg>
        <pc:spChg chg="mod">
          <ac:chgData name="Reinert, Alexander G." userId="2f32f48a-a85f-4ea4-88ae-6c3210b9225c" providerId="ADAL" clId="{8E4FC5A4-F2A6-4BF5-84C6-837F02B65D80}" dt="2023-09-16T22:20:19.239" v="2155" actId="20577"/>
          <ac:spMkLst>
            <pc:docMk/>
            <pc:sldMk cId="3971916037" sldId="272"/>
            <ac:spMk id="4" creationId="{0E43255C-F4C2-6211-68C4-59DE56604E2B}"/>
          </ac:spMkLst>
        </pc:spChg>
        <pc:spChg chg="del">
          <ac:chgData name="Reinert, Alexander G." userId="2f32f48a-a85f-4ea4-88ae-6c3210b9225c" providerId="ADAL" clId="{8E4FC5A4-F2A6-4BF5-84C6-837F02B65D80}" dt="2023-09-16T21:27:38.482" v="939" actId="931"/>
          <ac:spMkLst>
            <pc:docMk/>
            <pc:sldMk cId="3971916037" sldId="272"/>
            <ac:spMk id="5" creationId="{D1E96E73-C975-9BD7-A445-141A22A99CD6}"/>
          </ac:spMkLst>
        </pc:spChg>
        <pc:spChg chg="mod">
          <ac:chgData name="Reinert, Alexander G." userId="2f32f48a-a85f-4ea4-88ae-6c3210b9225c" providerId="ADAL" clId="{8E4FC5A4-F2A6-4BF5-84C6-837F02B65D80}" dt="2023-09-16T22:13:01.661" v="1964" actId="207"/>
          <ac:spMkLst>
            <pc:docMk/>
            <pc:sldMk cId="3971916037" sldId="272"/>
            <ac:spMk id="6" creationId="{8140210D-1E0F-FDAB-07B4-BE21E8845E6C}"/>
          </ac:spMkLst>
        </pc:spChg>
        <pc:spChg chg="add del mod">
          <ac:chgData name="Reinert, Alexander G." userId="2f32f48a-a85f-4ea4-88ae-6c3210b9225c" providerId="ADAL" clId="{8E4FC5A4-F2A6-4BF5-84C6-837F02B65D80}" dt="2023-09-16T21:31:58.228" v="1047"/>
          <ac:spMkLst>
            <pc:docMk/>
            <pc:sldMk cId="3971916037" sldId="272"/>
            <ac:spMk id="29" creationId="{2B6A4FE3-AB86-7AA1-EFE2-9592D819686D}"/>
          </ac:spMkLst>
        </pc:spChg>
        <pc:spChg chg="add mod">
          <ac:chgData name="Reinert, Alexander G." userId="2f32f48a-a85f-4ea4-88ae-6c3210b9225c" providerId="ADAL" clId="{8E4FC5A4-F2A6-4BF5-84C6-837F02B65D80}" dt="2023-09-16T21:53:43.022" v="1220" actId="1076"/>
          <ac:spMkLst>
            <pc:docMk/>
            <pc:sldMk cId="3971916037" sldId="272"/>
            <ac:spMk id="30" creationId="{327D0CBD-11E0-D85D-F7FA-AD9AD75EFEEC}"/>
          </ac:spMkLst>
        </pc:spChg>
        <pc:spChg chg="add mod">
          <ac:chgData name="Reinert, Alexander G." userId="2f32f48a-a85f-4ea4-88ae-6c3210b9225c" providerId="ADAL" clId="{8E4FC5A4-F2A6-4BF5-84C6-837F02B65D80}" dt="2023-09-16T21:53:39.438" v="1219" actId="1076"/>
          <ac:spMkLst>
            <pc:docMk/>
            <pc:sldMk cId="3971916037" sldId="272"/>
            <ac:spMk id="31" creationId="{F3B18A8B-EE8E-3564-0833-127415E847EA}"/>
          </ac:spMkLst>
        </pc:spChg>
        <pc:picChg chg="add mod modCrop">
          <ac:chgData name="Reinert, Alexander G." userId="2f32f48a-a85f-4ea4-88ae-6c3210b9225c" providerId="ADAL" clId="{8E4FC5A4-F2A6-4BF5-84C6-837F02B65D80}" dt="2023-09-16T21:30:40.201" v="1033" actId="1076"/>
          <ac:picMkLst>
            <pc:docMk/>
            <pc:sldMk cId="3971916037" sldId="272"/>
            <ac:picMk id="8" creationId="{612767F4-DB34-B713-195D-2052AD8D107B}"/>
          </ac:picMkLst>
        </pc:picChg>
        <pc:cxnChg chg="add mod">
          <ac:chgData name="Reinert, Alexander G." userId="2f32f48a-a85f-4ea4-88ae-6c3210b9225c" providerId="ADAL" clId="{8E4FC5A4-F2A6-4BF5-84C6-837F02B65D80}" dt="2023-09-16T21:31:23.142" v="1041" actId="1076"/>
          <ac:cxnSpMkLst>
            <pc:docMk/>
            <pc:sldMk cId="3971916037" sldId="272"/>
            <ac:cxnSpMk id="10" creationId="{CDEDB07D-5E96-E09F-759D-D6D4F8CE5BE8}"/>
          </ac:cxnSpMkLst>
        </pc:cxnChg>
        <pc:cxnChg chg="add mod">
          <ac:chgData name="Reinert, Alexander G." userId="2f32f48a-a85f-4ea4-88ae-6c3210b9225c" providerId="ADAL" clId="{8E4FC5A4-F2A6-4BF5-84C6-837F02B65D80}" dt="2023-09-16T21:53:35.664" v="1218" actId="14100"/>
          <ac:cxnSpMkLst>
            <pc:docMk/>
            <pc:sldMk cId="3971916037" sldId="272"/>
            <ac:cxnSpMk id="28" creationId="{60953484-0EF0-F306-4AC2-8DADC8745FB5}"/>
          </ac:cxnSpMkLst>
        </pc:cxnChg>
      </pc:sldChg>
      <pc:sldChg chg="new del">
        <pc:chgData name="Reinert, Alexander G." userId="2f32f48a-a85f-4ea4-88ae-6c3210b9225c" providerId="ADAL" clId="{8E4FC5A4-F2A6-4BF5-84C6-837F02B65D80}" dt="2023-09-15T16:22:15.920" v="177" actId="2696"/>
        <pc:sldMkLst>
          <pc:docMk/>
          <pc:sldMk cId="1650999211" sldId="273"/>
        </pc:sldMkLst>
      </pc:sldChg>
      <pc:sldChg chg="modSp new mod">
        <pc:chgData name="Reinert, Alexander G." userId="2f32f48a-a85f-4ea4-88ae-6c3210b9225c" providerId="ADAL" clId="{8E4FC5A4-F2A6-4BF5-84C6-837F02B65D80}" dt="2023-09-16T22:43:05.921" v="2800" actId="20577"/>
        <pc:sldMkLst>
          <pc:docMk/>
          <pc:sldMk cId="3766385131" sldId="273"/>
        </pc:sldMkLst>
        <pc:spChg chg="mod">
          <ac:chgData name="Reinert, Alexander G." userId="2f32f48a-a85f-4ea4-88ae-6c3210b9225c" providerId="ADAL" clId="{8E4FC5A4-F2A6-4BF5-84C6-837F02B65D80}" dt="2023-09-15T16:22:24.070" v="190" actId="20577"/>
          <ac:spMkLst>
            <pc:docMk/>
            <pc:sldMk cId="3766385131" sldId="273"/>
            <ac:spMk id="2" creationId="{477208BD-B22D-781C-28D1-5B9C1E9BB248}"/>
          </ac:spMkLst>
        </pc:spChg>
        <pc:spChg chg="mod">
          <ac:chgData name="Reinert, Alexander G." userId="2f32f48a-a85f-4ea4-88ae-6c3210b9225c" providerId="ADAL" clId="{8E4FC5A4-F2A6-4BF5-84C6-837F02B65D80}" dt="2023-09-16T22:43:05.921" v="2800" actId="20577"/>
          <ac:spMkLst>
            <pc:docMk/>
            <pc:sldMk cId="3766385131" sldId="273"/>
            <ac:spMk id="3" creationId="{D9A8BD6C-A9EB-6208-177E-87B2DE86E37F}"/>
          </ac:spMkLst>
        </pc:spChg>
      </pc:sldChg>
      <pc:sldChg chg="addSp delSp modSp new mod modClrScheme chgLayout">
        <pc:chgData name="Reinert, Alexander G." userId="2f32f48a-a85f-4ea4-88ae-6c3210b9225c" providerId="ADAL" clId="{8E4FC5A4-F2A6-4BF5-84C6-837F02B65D80}" dt="2023-09-16T22:12:45.465" v="1963" actId="207"/>
        <pc:sldMkLst>
          <pc:docMk/>
          <pc:sldMk cId="1810207211" sldId="276"/>
        </pc:sldMkLst>
        <pc:spChg chg="mod">
          <ac:chgData name="Reinert, Alexander G." userId="2f32f48a-a85f-4ea4-88ae-6c3210b9225c" providerId="ADAL" clId="{8E4FC5A4-F2A6-4BF5-84C6-837F02B65D80}" dt="2023-09-16T21:55:29.292" v="1229" actId="20577"/>
          <ac:spMkLst>
            <pc:docMk/>
            <pc:sldMk cId="1810207211" sldId="276"/>
            <ac:spMk id="2" creationId="{1E33941B-4666-EF91-BAAD-2E560907C37E}"/>
          </ac:spMkLst>
        </pc:spChg>
        <pc:spChg chg="add del mod">
          <ac:chgData name="Reinert, Alexander G." userId="2f32f48a-a85f-4ea4-88ae-6c3210b9225c" providerId="ADAL" clId="{8E4FC5A4-F2A6-4BF5-84C6-837F02B65D80}" dt="2023-09-16T22:12:22.523" v="1959" actId="1076"/>
          <ac:spMkLst>
            <pc:docMk/>
            <pc:sldMk cId="1810207211" sldId="276"/>
            <ac:spMk id="3" creationId="{C28E05D7-F008-6207-EB25-B1D3E252C45D}"/>
          </ac:spMkLst>
        </pc:spChg>
        <pc:spChg chg="add del mod">
          <ac:chgData name="Reinert, Alexander G." userId="2f32f48a-a85f-4ea4-88ae-6c3210b9225c" providerId="ADAL" clId="{8E4FC5A4-F2A6-4BF5-84C6-837F02B65D80}" dt="2023-09-16T21:58:09.745" v="1380" actId="478"/>
          <ac:spMkLst>
            <pc:docMk/>
            <pc:sldMk cId="1810207211" sldId="276"/>
            <ac:spMk id="4" creationId="{3FF112C2-2066-AABB-E367-4AEBFD168EC1}"/>
          </ac:spMkLst>
        </pc:spChg>
        <pc:spChg chg="del">
          <ac:chgData name="Reinert, Alexander G." userId="2f32f48a-a85f-4ea4-88ae-6c3210b9225c" providerId="ADAL" clId="{8E4FC5A4-F2A6-4BF5-84C6-837F02B65D80}" dt="2023-09-16T21:55:13.370" v="1224" actId="931"/>
          <ac:spMkLst>
            <pc:docMk/>
            <pc:sldMk cId="1810207211" sldId="276"/>
            <ac:spMk id="5" creationId="{8F376B4E-C8E3-7F75-4178-0011B79B4AC5}"/>
          </ac:spMkLst>
        </pc:spChg>
        <pc:spChg chg="add del mod">
          <ac:chgData name="Reinert, Alexander G." userId="2f32f48a-a85f-4ea4-88ae-6c3210b9225c" providerId="ADAL" clId="{8E4FC5A4-F2A6-4BF5-84C6-837F02B65D80}" dt="2023-09-16T22:12:45.465" v="1963" actId="207"/>
          <ac:spMkLst>
            <pc:docMk/>
            <pc:sldMk cId="1810207211" sldId="276"/>
            <ac:spMk id="6" creationId="{074D7E89-83B3-CF83-B43C-F58349545202}"/>
          </ac:spMkLst>
        </pc:spChg>
        <pc:spChg chg="add del mod">
          <ac:chgData name="Reinert, Alexander G." userId="2f32f48a-a85f-4ea4-88ae-6c3210b9225c" providerId="ADAL" clId="{8E4FC5A4-F2A6-4BF5-84C6-837F02B65D80}" dt="2023-09-16T21:58:14.471" v="1382" actId="478"/>
          <ac:spMkLst>
            <pc:docMk/>
            <pc:sldMk cId="1810207211" sldId="276"/>
            <ac:spMk id="10" creationId="{298A50EA-4E41-79B6-F744-0E5C41BC8CA8}"/>
          </ac:spMkLst>
        </pc:spChg>
        <pc:spChg chg="add del mod">
          <ac:chgData name="Reinert, Alexander G." userId="2f32f48a-a85f-4ea4-88ae-6c3210b9225c" providerId="ADAL" clId="{8E4FC5A4-F2A6-4BF5-84C6-837F02B65D80}" dt="2023-09-16T21:55:21.064" v="1226" actId="26606"/>
          <ac:spMkLst>
            <pc:docMk/>
            <pc:sldMk cId="1810207211" sldId="276"/>
            <ac:spMk id="13" creationId="{1DBBE16F-990F-5EF7-2A62-775301283548}"/>
          </ac:spMkLst>
        </pc:spChg>
        <pc:spChg chg="add mod">
          <ac:chgData name="Reinert, Alexander G." userId="2f32f48a-a85f-4ea4-88ae-6c3210b9225c" providerId="ADAL" clId="{8E4FC5A4-F2A6-4BF5-84C6-837F02B65D80}" dt="2023-09-16T22:10:48.723" v="1950" actId="1076"/>
          <ac:spMkLst>
            <pc:docMk/>
            <pc:sldMk cId="1810207211" sldId="276"/>
            <ac:spMk id="15" creationId="{9C314759-174F-9F35-9273-53EEC44EDF40}"/>
          </ac:spMkLst>
        </pc:spChg>
        <pc:picChg chg="add mod">
          <ac:chgData name="Reinert, Alexander G." userId="2f32f48a-a85f-4ea4-88ae-6c3210b9225c" providerId="ADAL" clId="{8E4FC5A4-F2A6-4BF5-84C6-837F02B65D80}" dt="2023-09-16T22:12:24.916" v="1960" actId="1076"/>
          <ac:picMkLst>
            <pc:docMk/>
            <pc:sldMk cId="1810207211" sldId="276"/>
            <ac:picMk id="8" creationId="{4313A1B6-619F-AA24-D431-E9D32CA974F7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16" creationId="{F9488CF3-87B0-4ED2-554E-4993100ABF13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17" creationId="{2EECC266-38CA-B1DE-506C-A4E9AAAE10D7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18" creationId="{E028894C-5E3F-35BA-DD08-C58E7AE98932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19" creationId="{0FBAC665-1B9E-390B-FACC-2CB45827DEBB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20" creationId="{4D8BA9C8-6863-C38B-E388-585E75CDEDD7}"/>
          </ac:picMkLst>
        </pc:picChg>
      </pc:sldChg>
      <pc:sldChg chg="modSp mod">
        <pc:chgData name="Reinert, Alexander G." userId="2f32f48a-a85f-4ea4-88ae-6c3210b9225c" providerId="ADAL" clId="{8E4FC5A4-F2A6-4BF5-84C6-837F02B65D80}" dt="2023-09-16T22:37:01.758" v="2774" actId="20577"/>
        <pc:sldMkLst>
          <pc:docMk/>
          <pc:sldMk cId="1439230320" sldId="278"/>
        </pc:sldMkLst>
        <pc:spChg chg="mod">
          <ac:chgData name="Reinert, Alexander G." userId="2f32f48a-a85f-4ea4-88ae-6c3210b9225c" providerId="ADAL" clId="{8E4FC5A4-F2A6-4BF5-84C6-837F02B65D80}" dt="2023-09-16T22:21:28.847" v="2172" actId="14100"/>
          <ac:spMkLst>
            <pc:docMk/>
            <pc:sldMk cId="1439230320" sldId="278"/>
            <ac:spMk id="3" creationId="{C28E05D7-F008-6207-EB25-B1D3E252C45D}"/>
          </ac:spMkLst>
        </pc:spChg>
        <pc:spChg chg="mod ord">
          <ac:chgData name="Reinert, Alexander G." userId="2f32f48a-a85f-4ea4-88ae-6c3210b9225c" providerId="ADAL" clId="{8E4FC5A4-F2A6-4BF5-84C6-837F02B65D80}" dt="2023-09-16T22:37:01.758" v="2774" actId="20577"/>
          <ac:spMkLst>
            <pc:docMk/>
            <pc:sldMk cId="1439230320" sldId="278"/>
            <ac:spMk id="4" creationId="{3FF112C2-2066-AABB-E367-4AEBFD168EC1}"/>
          </ac:spMkLst>
        </pc:spChg>
        <pc:picChg chg="mod">
          <ac:chgData name="Reinert, Alexander G." userId="2f32f48a-a85f-4ea4-88ae-6c3210b9225c" providerId="ADAL" clId="{8E4FC5A4-F2A6-4BF5-84C6-837F02B65D80}" dt="2023-09-16T22:21:53.779" v="2195"/>
          <ac:picMkLst>
            <pc:docMk/>
            <pc:sldMk cId="1439230320" sldId="278"/>
            <ac:picMk id="10" creationId="{7A6B8214-27B0-ED94-1281-F2DB46D10B69}"/>
          </ac:picMkLst>
        </pc:picChg>
      </pc:sldChg>
      <pc:sldChg chg="addSp delSp modSp new mod">
        <pc:chgData name="Reinert, Alexander G." userId="2f32f48a-a85f-4ea4-88ae-6c3210b9225c" providerId="ADAL" clId="{8E4FC5A4-F2A6-4BF5-84C6-837F02B65D80}" dt="2023-09-16T22:24:55.075" v="2420" actId="14100"/>
        <pc:sldMkLst>
          <pc:docMk/>
          <pc:sldMk cId="1746992567" sldId="279"/>
        </pc:sldMkLst>
        <pc:spChg chg="mod">
          <ac:chgData name="Reinert, Alexander G." userId="2f32f48a-a85f-4ea4-88ae-6c3210b9225c" providerId="ADAL" clId="{8E4FC5A4-F2A6-4BF5-84C6-837F02B65D80}" dt="2023-09-16T22:04:13.180" v="1697" actId="20577"/>
          <ac:spMkLst>
            <pc:docMk/>
            <pc:sldMk cId="1746992567" sldId="279"/>
            <ac:spMk id="2" creationId="{9DF2713F-4579-FB87-AA13-F4905D26D0F9}"/>
          </ac:spMkLst>
        </pc:spChg>
        <pc:spChg chg="mod">
          <ac:chgData name="Reinert, Alexander G." userId="2f32f48a-a85f-4ea4-88ae-6c3210b9225c" providerId="ADAL" clId="{8E4FC5A4-F2A6-4BF5-84C6-837F02B65D80}" dt="2023-09-16T22:12:14.340" v="1958" actId="1076"/>
          <ac:spMkLst>
            <pc:docMk/>
            <pc:sldMk cId="1746992567" sldId="279"/>
            <ac:spMk id="4" creationId="{DF923342-F3CF-18CE-AC25-5314CD19BDCB}"/>
          </ac:spMkLst>
        </pc:spChg>
        <pc:spChg chg="del">
          <ac:chgData name="Reinert, Alexander G." userId="2f32f48a-a85f-4ea4-88ae-6c3210b9225c" providerId="ADAL" clId="{8E4FC5A4-F2A6-4BF5-84C6-837F02B65D80}" dt="2023-09-16T22:07:01.357" v="1924" actId="931"/>
          <ac:spMkLst>
            <pc:docMk/>
            <pc:sldMk cId="1746992567" sldId="279"/>
            <ac:spMk id="5" creationId="{4215A545-B35F-487C-3D02-D10AD3DA6F07}"/>
          </ac:spMkLst>
        </pc:spChg>
        <pc:spChg chg="del">
          <ac:chgData name="Reinert, Alexander G." userId="2f32f48a-a85f-4ea4-88ae-6c3210b9225c" providerId="ADAL" clId="{8E4FC5A4-F2A6-4BF5-84C6-837F02B65D80}" dt="2023-09-16T22:07:12.412" v="1927" actId="931"/>
          <ac:spMkLst>
            <pc:docMk/>
            <pc:sldMk cId="1746992567" sldId="279"/>
            <ac:spMk id="6" creationId="{A8BC0A35-1D67-A77F-397B-E4ADA62BA975}"/>
          </ac:spMkLst>
        </pc:spChg>
        <pc:spChg chg="del mod">
          <ac:chgData name="Reinert, Alexander G." userId="2f32f48a-a85f-4ea4-88ae-6c3210b9225c" providerId="ADAL" clId="{8E4FC5A4-F2A6-4BF5-84C6-837F02B65D80}" dt="2023-09-16T22:07:24" v="1931" actId="478"/>
          <ac:spMkLst>
            <pc:docMk/>
            <pc:sldMk cId="1746992567" sldId="279"/>
            <ac:spMk id="7" creationId="{BC9FD5A0-83FD-7D52-DAD5-669B3687FF89}"/>
          </ac:spMkLst>
        </pc:spChg>
        <pc:spChg chg="add mod">
          <ac:chgData name="Reinert, Alexander G." userId="2f32f48a-a85f-4ea4-88ae-6c3210b9225c" providerId="ADAL" clId="{8E4FC5A4-F2A6-4BF5-84C6-837F02B65D80}" dt="2023-09-16T22:24:55.075" v="2420" actId="14100"/>
          <ac:spMkLst>
            <pc:docMk/>
            <pc:sldMk cId="1746992567" sldId="279"/>
            <ac:spMk id="17" creationId="{37E8382A-7684-4A41-4AF1-C34E83814F04}"/>
          </ac:spMkLst>
        </pc:spChg>
        <pc:picChg chg="add mod">
          <ac:chgData name="Reinert, Alexander G." userId="2f32f48a-a85f-4ea4-88ae-6c3210b9225c" providerId="ADAL" clId="{8E4FC5A4-F2A6-4BF5-84C6-837F02B65D80}" dt="2023-09-16T22:12:07.935" v="1957" actId="1076"/>
          <ac:picMkLst>
            <pc:docMk/>
            <pc:sldMk cId="1746992567" sldId="279"/>
            <ac:picMk id="12" creationId="{EB413F35-85B6-4D4D-275A-CF5E068BCC0A}"/>
          </ac:picMkLst>
        </pc:picChg>
        <pc:picChg chg="add mod">
          <ac:chgData name="Reinert, Alexander G." userId="2f32f48a-a85f-4ea4-88ae-6c3210b9225c" providerId="ADAL" clId="{8E4FC5A4-F2A6-4BF5-84C6-837F02B65D80}" dt="2023-09-16T22:11:56.882" v="1955" actId="1076"/>
          <ac:picMkLst>
            <pc:docMk/>
            <pc:sldMk cId="1746992567" sldId="279"/>
            <ac:picMk id="14" creationId="{F7E29374-E58C-1822-DC76-0037F77A35B3}"/>
          </ac:picMkLst>
        </pc:picChg>
        <pc:picChg chg="add mod">
          <ac:chgData name="Reinert, Alexander G." userId="2f32f48a-a85f-4ea4-88ae-6c3210b9225c" providerId="ADAL" clId="{8E4FC5A4-F2A6-4BF5-84C6-837F02B65D80}" dt="2023-09-16T22:12:05.090" v="1956" actId="1076"/>
          <ac:picMkLst>
            <pc:docMk/>
            <pc:sldMk cId="1746992567" sldId="279"/>
            <ac:picMk id="16" creationId="{275A9DB1-5378-F38F-EBD6-748A817D9D48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18" creationId="{60B99582-B4F4-371C-70F1-D2633FC748A9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19" creationId="{68564673-F21B-736F-493C-C2D06225E23E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20" creationId="{4C9C02ED-6067-99DF-F8EA-85804A97D43C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21" creationId="{09DC270A-FD5C-73FD-EAEC-C41BAAE3C561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22" creationId="{4185C9D9-E8F7-72A4-51EA-4CB603F834DD}"/>
          </ac:picMkLst>
        </pc:picChg>
      </pc:sldChg>
      <pc:sldChg chg="addSp delSp modSp new mod modClrScheme chgLayout">
        <pc:chgData name="Reinert, Alexander G." userId="2f32f48a-a85f-4ea4-88ae-6c3210b9225c" providerId="ADAL" clId="{8E4FC5A4-F2A6-4BF5-84C6-837F02B65D80}" dt="2023-09-16T22:35:08.704" v="2764" actId="1076"/>
        <pc:sldMkLst>
          <pc:docMk/>
          <pc:sldMk cId="293674257" sldId="280"/>
        </pc:sldMkLst>
        <pc:spChg chg="mod">
          <ac:chgData name="Reinert, Alexander G." userId="2f32f48a-a85f-4ea4-88ae-6c3210b9225c" providerId="ADAL" clId="{8E4FC5A4-F2A6-4BF5-84C6-837F02B65D80}" dt="2023-09-16T22:27:25.347" v="2423" actId="26606"/>
          <ac:spMkLst>
            <pc:docMk/>
            <pc:sldMk cId="293674257" sldId="280"/>
            <ac:spMk id="2" creationId="{3E23B137-9E85-09EC-4916-6A1F0323B2B4}"/>
          </ac:spMkLst>
        </pc:spChg>
        <pc:spChg chg="add del mod">
          <ac:chgData name="Reinert, Alexander G." userId="2f32f48a-a85f-4ea4-88ae-6c3210b9225c" providerId="ADAL" clId="{8E4FC5A4-F2A6-4BF5-84C6-837F02B65D80}" dt="2023-09-16T22:27:40.834" v="2451" actId="478"/>
          <ac:spMkLst>
            <pc:docMk/>
            <pc:sldMk cId="293674257" sldId="280"/>
            <ac:spMk id="3" creationId="{71B20000-7261-FB5A-B248-F4E4BDF288B4}"/>
          </ac:spMkLst>
        </pc:spChg>
        <pc:spChg chg="add del mod">
          <ac:chgData name="Reinert, Alexander G." userId="2f32f48a-a85f-4ea4-88ae-6c3210b9225c" providerId="ADAL" clId="{8E4FC5A4-F2A6-4BF5-84C6-837F02B65D80}" dt="2023-09-16T22:35:08.704" v="2764" actId="1076"/>
          <ac:spMkLst>
            <pc:docMk/>
            <pc:sldMk cId="293674257" sldId="280"/>
            <ac:spMk id="4" creationId="{DB6FD14A-38AA-93F1-88A5-743E8C9A07CF}"/>
          </ac:spMkLst>
        </pc:spChg>
        <pc:spChg chg="add del mod">
          <ac:chgData name="Reinert, Alexander G." userId="2f32f48a-a85f-4ea4-88ae-6c3210b9225c" providerId="ADAL" clId="{8E4FC5A4-F2A6-4BF5-84C6-837F02B65D80}" dt="2023-09-16T22:34:57.958" v="2762" actId="14100"/>
          <ac:spMkLst>
            <pc:docMk/>
            <pc:sldMk cId="293674257" sldId="280"/>
            <ac:spMk id="5" creationId="{2436AB92-D8C7-5897-4D28-ED822EFB9173}"/>
          </ac:spMkLst>
        </pc:spChg>
        <pc:spChg chg="del">
          <ac:chgData name="Reinert, Alexander G." userId="2f32f48a-a85f-4ea4-88ae-6c3210b9225c" providerId="ADAL" clId="{8E4FC5A4-F2A6-4BF5-84C6-837F02B65D80}" dt="2023-09-16T22:27:19.782" v="2421" actId="931"/>
          <ac:spMkLst>
            <pc:docMk/>
            <pc:sldMk cId="293674257" sldId="280"/>
            <ac:spMk id="6" creationId="{6A808E4E-E233-DB4E-8FED-CEE0FE2DC5C9}"/>
          </ac:spMkLst>
        </pc:spChg>
        <pc:spChg chg="mod">
          <ac:chgData name="Reinert, Alexander G." userId="2f32f48a-a85f-4ea4-88ae-6c3210b9225c" providerId="ADAL" clId="{8E4FC5A4-F2A6-4BF5-84C6-837F02B65D80}" dt="2023-09-16T22:27:25.347" v="2423" actId="26606"/>
          <ac:spMkLst>
            <pc:docMk/>
            <pc:sldMk cId="293674257" sldId="280"/>
            <ac:spMk id="7" creationId="{8E09BCEA-E105-34CB-040B-FA718C1D4363}"/>
          </ac:spMkLst>
        </pc:spChg>
        <pc:spChg chg="mod">
          <ac:chgData name="Reinert, Alexander G." userId="2f32f48a-a85f-4ea4-88ae-6c3210b9225c" providerId="ADAL" clId="{8E4FC5A4-F2A6-4BF5-84C6-837F02B65D80}" dt="2023-09-16T22:34:48.483" v="2759" actId="14100"/>
          <ac:spMkLst>
            <pc:docMk/>
            <pc:sldMk cId="293674257" sldId="280"/>
            <ac:spMk id="8" creationId="{33E60C72-8C66-83D1-E7F5-DB2A19FB9B0A}"/>
          </ac:spMkLst>
        </pc:spChg>
        <pc:picChg chg="add mod ord">
          <ac:chgData name="Reinert, Alexander G." userId="2f32f48a-a85f-4ea4-88ae-6c3210b9225c" providerId="ADAL" clId="{8E4FC5A4-F2A6-4BF5-84C6-837F02B65D80}" dt="2023-09-16T22:35:03.793" v="2763" actId="1076"/>
          <ac:picMkLst>
            <pc:docMk/>
            <pc:sldMk cId="293674257" sldId="280"/>
            <ac:picMk id="9" creationId="{EA56D7E9-641A-84DE-095E-BCE036592001}"/>
          </ac:picMkLst>
        </pc:picChg>
      </pc:sldChg>
      <pc:sldMasterChg chg="addSldLayout modSldLayout">
        <pc:chgData name="Reinert, Alexander G." userId="2f32f48a-a85f-4ea4-88ae-6c3210b9225c" providerId="ADAL" clId="{8E4FC5A4-F2A6-4BF5-84C6-837F02B65D80}" dt="2023-09-15T13:46:31.455" v="25" actId="6014"/>
        <pc:sldMasterMkLst>
          <pc:docMk/>
          <pc:sldMasterMk cId="2079693836" sldId="2147483681"/>
        </pc:sldMasterMkLst>
        <pc:sldLayoutChg chg="addSp delSp modSp new mod">
          <pc:chgData name="Reinert, Alexander G." userId="2f32f48a-a85f-4ea4-88ae-6c3210b9225c" providerId="ADAL" clId="{8E4FC5A4-F2A6-4BF5-84C6-837F02B65D80}" dt="2023-09-15T13:46:11.887" v="23" actId="6014"/>
          <pc:sldLayoutMkLst>
            <pc:docMk/>
            <pc:sldMasterMk cId="2079693836" sldId="2147483681"/>
            <pc:sldLayoutMk cId="3239936765" sldId="2147483699"/>
          </pc:sldLayoutMkLst>
          <pc:spChg chg="add del">
            <ac:chgData name="Reinert, Alexander G." userId="2f32f48a-a85f-4ea4-88ae-6c3210b9225c" providerId="ADAL" clId="{8E4FC5A4-F2A6-4BF5-84C6-837F02B65D80}" dt="2023-09-15T13:41:32.093" v="3" actId="11529"/>
            <ac:spMkLst>
              <pc:docMk/>
              <pc:sldMasterMk cId="2079693836" sldId="2147483681"/>
              <pc:sldLayoutMk cId="3239936765" sldId="2147483699"/>
              <ac:spMk id="6" creationId="{042100C5-E002-A869-6D0B-AC78D0D46F21}"/>
            </ac:spMkLst>
          </pc:spChg>
          <pc:spChg chg="add mod">
            <ac:chgData name="Reinert, Alexander G." userId="2f32f48a-a85f-4ea4-88ae-6c3210b9225c" providerId="ADAL" clId="{8E4FC5A4-F2A6-4BF5-84C6-837F02B65D80}" dt="2023-09-15T13:41:32.093" v="3" actId="11529"/>
            <ac:spMkLst>
              <pc:docMk/>
              <pc:sldMasterMk cId="2079693836" sldId="2147483681"/>
              <pc:sldLayoutMk cId="3239936765" sldId="2147483699"/>
              <ac:spMk id="7" creationId="{C45EFC92-62DA-B072-AC77-22D57D2B2B08}"/>
            </ac:spMkLst>
          </pc:spChg>
          <pc:spChg chg="add del">
            <ac:chgData name="Reinert, Alexander G." userId="2f32f48a-a85f-4ea4-88ae-6c3210b9225c" providerId="ADAL" clId="{8E4FC5A4-F2A6-4BF5-84C6-837F02B65D80}" dt="2023-09-15T13:41:42.176" v="4" actId="11529"/>
            <ac:spMkLst>
              <pc:docMk/>
              <pc:sldMasterMk cId="2079693836" sldId="2147483681"/>
              <pc:sldLayoutMk cId="3239936765" sldId="2147483699"/>
              <ac:spMk id="8" creationId="{6C714F24-0EC4-83D7-79E6-5AFF81DC725A}"/>
            </ac:spMkLst>
          </pc:spChg>
          <pc:spChg chg="add mod">
            <ac:chgData name="Reinert, Alexander G." userId="2f32f48a-a85f-4ea4-88ae-6c3210b9225c" providerId="ADAL" clId="{8E4FC5A4-F2A6-4BF5-84C6-837F02B65D80}" dt="2023-09-15T13:41:42.176" v="4" actId="11529"/>
            <ac:spMkLst>
              <pc:docMk/>
              <pc:sldMasterMk cId="2079693836" sldId="2147483681"/>
              <pc:sldLayoutMk cId="3239936765" sldId="2147483699"/>
              <ac:spMk id="9" creationId="{930382F8-594A-5F05-98CB-93CA1A2C7514}"/>
            </ac:spMkLst>
          </pc:spChg>
          <pc:spChg chg="add del">
            <ac:chgData name="Reinert, Alexander G." userId="2f32f48a-a85f-4ea4-88ae-6c3210b9225c" providerId="ADAL" clId="{8E4FC5A4-F2A6-4BF5-84C6-837F02B65D80}" dt="2023-09-15T13:41:54.163" v="5" actId="11529"/>
            <ac:spMkLst>
              <pc:docMk/>
              <pc:sldMasterMk cId="2079693836" sldId="2147483681"/>
              <pc:sldLayoutMk cId="3239936765" sldId="2147483699"/>
              <ac:spMk id="10" creationId="{98C70849-3627-084E-FBD8-675DEEBC3DF6}"/>
            </ac:spMkLst>
          </pc:spChg>
          <pc:spChg chg="add mod">
            <ac:chgData name="Reinert, Alexander G." userId="2f32f48a-a85f-4ea4-88ae-6c3210b9225c" providerId="ADAL" clId="{8E4FC5A4-F2A6-4BF5-84C6-837F02B65D80}" dt="2023-09-15T13:41:54.163" v="5" actId="11529"/>
            <ac:spMkLst>
              <pc:docMk/>
              <pc:sldMasterMk cId="2079693836" sldId="2147483681"/>
              <pc:sldLayoutMk cId="3239936765" sldId="2147483699"/>
              <ac:spMk id="11" creationId="{BF89AEBE-E52F-36BB-8B17-8882651C45A6}"/>
            </ac:spMkLst>
          </pc:spChg>
          <pc:spChg chg="add del">
            <ac:chgData name="Reinert, Alexander G." userId="2f32f48a-a85f-4ea4-88ae-6c3210b9225c" providerId="ADAL" clId="{8E4FC5A4-F2A6-4BF5-84C6-837F02B65D80}" dt="2023-09-15T13:42:05.438" v="6" actId="11529"/>
            <ac:spMkLst>
              <pc:docMk/>
              <pc:sldMasterMk cId="2079693836" sldId="2147483681"/>
              <pc:sldLayoutMk cId="3239936765" sldId="2147483699"/>
              <ac:spMk id="12" creationId="{DD7802C1-C0E4-3B0A-3F72-4C3E568D91A4}"/>
            </ac:spMkLst>
          </pc:spChg>
          <pc:spChg chg="add mod">
            <ac:chgData name="Reinert, Alexander G." userId="2f32f48a-a85f-4ea4-88ae-6c3210b9225c" providerId="ADAL" clId="{8E4FC5A4-F2A6-4BF5-84C6-837F02B65D80}" dt="2023-09-15T13:42:05.438" v="6" actId="11529"/>
            <ac:spMkLst>
              <pc:docMk/>
              <pc:sldMasterMk cId="2079693836" sldId="2147483681"/>
              <pc:sldLayoutMk cId="3239936765" sldId="2147483699"/>
              <ac:spMk id="13" creationId="{D17AFF62-A890-7938-572A-BE4FA01E8830}"/>
            </ac:spMkLst>
          </pc:spChg>
        </pc:sldLayoutChg>
        <pc:sldLayoutChg chg="addSp delSp modSp new mod">
          <pc:chgData name="Reinert, Alexander G." userId="2f32f48a-a85f-4ea4-88ae-6c3210b9225c" providerId="ADAL" clId="{8E4FC5A4-F2A6-4BF5-84C6-837F02B65D80}" dt="2023-09-15T13:46:20.407" v="24" actId="6014"/>
          <pc:sldLayoutMkLst>
            <pc:docMk/>
            <pc:sldMasterMk cId="2079693836" sldId="2147483681"/>
            <pc:sldLayoutMk cId="3933162049" sldId="2147483700"/>
          </pc:sldLayoutMkLst>
          <pc:spChg chg="add del">
            <ac:chgData name="Reinert, Alexander G." userId="2f32f48a-a85f-4ea4-88ae-6c3210b9225c" providerId="ADAL" clId="{8E4FC5A4-F2A6-4BF5-84C6-837F02B65D80}" dt="2023-09-15T13:43:35.619" v="8" actId="11529"/>
            <ac:spMkLst>
              <pc:docMk/>
              <pc:sldMasterMk cId="2079693836" sldId="2147483681"/>
              <pc:sldLayoutMk cId="3933162049" sldId="2147483700"/>
              <ac:spMk id="6" creationId="{72BB26BA-6076-F3EE-DFC1-FF87A115DA14}"/>
            </ac:spMkLst>
          </pc:spChg>
          <pc:spChg chg="add mod">
            <ac:chgData name="Reinert, Alexander G." userId="2f32f48a-a85f-4ea4-88ae-6c3210b9225c" providerId="ADAL" clId="{8E4FC5A4-F2A6-4BF5-84C6-837F02B65D80}" dt="2023-09-15T13:43:35.619" v="8" actId="11529"/>
            <ac:spMkLst>
              <pc:docMk/>
              <pc:sldMasterMk cId="2079693836" sldId="2147483681"/>
              <pc:sldLayoutMk cId="3933162049" sldId="2147483700"/>
              <ac:spMk id="7" creationId="{E5343D7C-029D-CEE8-CA02-BFD175B5DA25}"/>
            </ac:spMkLst>
          </pc:spChg>
          <pc:spChg chg="add del">
            <ac:chgData name="Reinert, Alexander G." userId="2f32f48a-a85f-4ea4-88ae-6c3210b9225c" providerId="ADAL" clId="{8E4FC5A4-F2A6-4BF5-84C6-837F02B65D80}" dt="2023-09-15T13:43:55.621" v="9" actId="11529"/>
            <ac:spMkLst>
              <pc:docMk/>
              <pc:sldMasterMk cId="2079693836" sldId="2147483681"/>
              <pc:sldLayoutMk cId="3933162049" sldId="2147483700"/>
              <ac:spMk id="8" creationId="{851C408F-00C7-71FF-8878-AF3159CA60F4}"/>
            </ac:spMkLst>
          </pc:spChg>
          <pc:spChg chg="add del mod">
            <ac:chgData name="Reinert, Alexander G." userId="2f32f48a-a85f-4ea4-88ae-6c3210b9225c" providerId="ADAL" clId="{8E4FC5A4-F2A6-4BF5-84C6-837F02B65D80}" dt="2023-09-15T13:44:18.858" v="12" actId="478"/>
            <ac:spMkLst>
              <pc:docMk/>
              <pc:sldMasterMk cId="2079693836" sldId="2147483681"/>
              <pc:sldLayoutMk cId="3933162049" sldId="2147483700"/>
              <ac:spMk id="9" creationId="{B3D11A21-3634-86C9-E51A-080925CF3D25}"/>
            </ac:spMkLst>
          </pc:spChg>
          <pc:spChg chg="add del">
            <ac:chgData name="Reinert, Alexander G." userId="2f32f48a-a85f-4ea4-88ae-6c3210b9225c" providerId="ADAL" clId="{8E4FC5A4-F2A6-4BF5-84C6-837F02B65D80}" dt="2023-09-15T13:44:09.178" v="11" actId="11529"/>
            <ac:spMkLst>
              <pc:docMk/>
              <pc:sldMasterMk cId="2079693836" sldId="2147483681"/>
              <pc:sldLayoutMk cId="3933162049" sldId="2147483700"/>
              <ac:spMk id="10" creationId="{8BDB47BF-A870-C41E-1DB7-B1F1764B26A7}"/>
            </ac:spMkLst>
          </pc:spChg>
          <pc:spChg chg="add mod">
            <ac:chgData name="Reinert, Alexander G." userId="2f32f48a-a85f-4ea4-88ae-6c3210b9225c" providerId="ADAL" clId="{8E4FC5A4-F2A6-4BF5-84C6-837F02B65D80}" dt="2023-09-15T13:44:33.621" v="14" actId="1076"/>
            <ac:spMkLst>
              <pc:docMk/>
              <pc:sldMasterMk cId="2079693836" sldId="2147483681"/>
              <pc:sldLayoutMk cId="3933162049" sldId="2147483700"/>
              <ac:spMk id="11" creationId="{C24EF7C0-4711-E816-1F98-D50E70068C37}"/>
            </ac:spMkLst>
          </pc:spChg>
          <pc:spChg chg="add del">
            <ac:chgData name="Reinert, Alexander G." userId="2f32f48a-a85f-4ea4-88ae-6c3210b9225c" providerId="ADAL" clId="{8E4FC5A4-F2A6-4BF5-84C6-837F02B65D80}" dt="2023-09-15T13:44:30.825" v="13" actId="11529"/>
            <ac:spMkLst>
              <pc:docMk/>
              <pc:sldMasterMk cId="2079693836" sldId="2147483681"/>
              <pc:sldLayoutMk cId="3933162049" sldId="2147483700"/>
              <ac:spMk id="12" creationId="{DF9C53A2-B752-B8DA-D58C-EE28083F5EA5}"/>
            </ac:spMkLst>
          </pc:spChg>
          <pc:spChg chg="add mod">
            <ac:chgData name="Reinert, Alexander G." userId="2f32f48a-a85f-4ea4-88ae-6c3210b9225c" providerId="ADAL" clId="{8E4FC5A4-F2A6-4BF5-84C6-837F02B65D80}" dt="2023-09-15T13:44:43.459" v="16" actId="14100"/>
            <ac:spMkLst>
              <pc:docMk/>
              <pc:sldMasterMk cId="2079693836" sldId="2147483681"/>
              <pc:sldLayoutMk cId="3933162049" sldId="2147483700"/>
              <ac:spMk id="13" creationId="{9D1A06B5-3CB1-E7B6-895E-A0AAC5130361}"/>
            </ac:spMkLst>
          </pc:spChg>
        </pc:sldLayoutChg>
        <pc:sldLayoutChg chg="addSp delSp modSp new mod">
          <pc:chgData name="Reinert, Alexander G." userId="2f32f48a-a85f-4ea4-88ae-6c3210b9225c" providerId="ADAL" clId="{8E4FC5A4-F2A6-4BF5-84C6-837F02B65D80}" dt="2023-09-15T13:46:31.455" v="25" actId="6014"/>
          <pc:sldLayoutMkLst>
            <pc:docMk/>
            <pc:sldMasterMk cId="2079693836" sldId="2147483681"/>
            <pc:sldLayoutMk cId="2080841569" sldId="2147483701"/>
          </pc:sldLayoutMkLst>
          <pc:spChg chg="add del">
            <ac:chgData name="Reinert, Alexander G." userId="2f32f48a-a85f-4ea4-88ae-6c3210b9225c" providerId="ADAL" clId="{8E4FC5A4-F2A6-4BF5-84C6-837F02B65D80}" dt="2023-09-15T13:45:02.425" v="18" actId="11529"/>
            <ac:spMkLst>
              <pc:docMk/>
              <pc:sldMasterMk cId="2079693836" sldId="2147483681"/>
              <pc:sldLayoutMk cId="2080841569" sldId="2147483701"/>
              <ac:spMk id="6" creationId="{F86970F2-17CF-F792-14DA-79E98B1D581A}"/>
            </ac:spMkLst>
          </pc:spChg>
          <pc:spChg chg="add mod">
            <ac:chgData name="Reinert, Alexander G." userId="2f32f48a-a85f-4ea4-88ae-6c3210b9225c" providerId="ADAL" clId="{8E4FC5A4-F2A6-4BF5-84C6-837F02B65D80}" dt="2023-09-15T13:45:24.948" v="19" actId="14100"/>
            <ac:spMkLst>
              <pc:docMk/>
              <pc:sldMasterMk cId="2079693836" sldId="2147483681"/>
              <pc:sldLayoutMk cId="2080841569" sldId="2147483701"/>
              <ac:spMk id="7" creationId="{8FD0E5B3-F1E0-EAD7-8AB6-011396FE83AA}"/>
            </ac:spMkLst>
          </pc:spChg>
          <pc:spChg chg="add del">
            <ac:chgData name="Reinert, Alexander G." userId="2f32f48a-a85f-4ea4-88ae-6c3210b9225c" providerId="ADAL" clId="{8E4FC5A4-F2A6-4BF5-84C6-837F02B65D80}" dt="2023-09-15T13:45:34.382" v="20" actId="11529"/>
            <ac:spMkLst>
              <pc:docMk/>
              <pc:sldMasterMk cId="2079693836" sldId="2147483681"/>
              <pc:sldLayoutMk cId="2080841569" sldId="2147483701"/>
              <ac:spMk id="8" creationId="{9A8BE439-4BEF-91E7-FC18-789872CDE3F1}"/>
            </ac:spMkLst>
          </pc:spChg>
          <pc:spChg chg="add mod">
            <ac:chgData name="Reinert, Alexander G." userId="2f32f48a-a85f-4ea4-88ae-6c3210b9225c" providerId="ADAL" clId="{8E4FC5A4-F2A6-4BF5-84C6-837F02B65D80}" dt="2023-09-15T13:45:34.382" v="20" actId="11529"/>
            <ac:spMkLst>
              <pc:docMk/>
              <pc:sldMasterMk cId="2079693836" sldId="2147483681"/>
              <pc:sldLayoutMk cId="2080841569" sldId="2147483701"/>
              <ac:spMk id="9" creationId="{954DD3E6-264F-813A-7EB8-FD6443322580}"/>
            </ac:spMkLst>
          </pc:spChg>
          <pc:spChg chg="add del">
            <ac:chgData name="Reinert, Alexander G." userId="2f32f48a-a85f-4ea4-88ae-6c3210b9225c" providerId="ADAL" clId="{8E4FC5A4-F2A6-4BF5-84C6-837F02B65D80}" dt="2023-09-15T13:45:42.592" v="21" actId="11529"/>
            <ac:spMkLst>
              <pc:docMk/>
              <pc:sldMasterMk cId="2079693836" sldId="2147483681"/>
              <pc:sldLayoutMk cId="2080841569" sldId="2147483701"/>
              <ac:spMk id="10" creationId="{458FAC87-5013-49ED-563A-7C8B03AA044D}"/>
            </ac:spMkLst>
          </pc:spChg>
          <pc:spChg chg="add mod">
            <ac:chgData name="Reinert, Alexander G." userId="2f32f48a-a85f-4ea4-88ae-6c3210b9225c" providerId="ADAL" clId="{8E4FC5A4-F2A6-4BF5-84C6-837F02B65D80}" dt="2023-09-15T13:45:45.193" v="22" actId="14100"/>
            <ac:spMkLst>
              <pc:docMk/>
              <pc:sldMasterMk cId="2079693836" sldId="2147483681"/>
              <pc:sldLayoutMk cId="2080841569" sldId="2147483701"/>
              <ac:spMk id="11" creationId="{C6B36142-CF52-FB21-AB48-84C9B4E10712}"/>
            </ac:spMkLst>
          </pc:spChg>
        </pc:sldLayoutChg>
      </pc:sldMasterChg>
    </pc:docChg>
  </pc:docChgLst>
  <pc:docChgLst>
    <pc:chgData name="Gonzalez, Natalie C." userId="S::gonzan17@my.erau.edu::0c9dd393-d5e9-4ff4-8e71-17b4e2732d3d" providerId="AD" clId="Web-{8E7B9152-2B75-229F-A1EE-90CC1BE59FD5}"/>
    <pc:docChg chg="delSld">
      <pc:chgData name="Gonzalez, Natalie C." userId="S::gonzan17@my.erau.edu::0c9dd393-d5e9-4ff4-8e71-17b4e2732d3d" providerId="AD" clId="Web-{8E7B9152-2B75-229F-A1EE-90CC1BE59FD5}" dt="2023-09-16T21:38:22.021" v="0"/>
      <pc:docMkLst>
        <pc:docMk/>
      </pc:docMkLst>
      <pc:sldChg chg="del">
        <pc:chgData name="Gonzalez, Natalie C." userId="S::gonzan17@my.erau.edu::0c9dd393-d5e9-4ff4-8e71-17b4e2732d3d" providerId="AD" clId="Web-{8E7B9152-2B75-229F-A1EE-90CC1BE59FD5}" dt="2023-09-16T21:38:22.021" v="0"/>
        <pc:sldMkLst>
          <pc:docMk/>
          <pc:sldMk cId="2891695889" sldId="260"/>
        </pc:sldMkLst>
      </pc:sldChg>
    </pc:docChg>
  </pc:docChgLst>
  <pc:docChgLst>
    <pc:chgData name="Adelman, Ian C." userId="996dd9d3-67bb-4864-9946-bc4d316ec381" providerId="ADAL" clId="{E20663A0-A5DA-AA45-80BC-699AF8742C98}"/>
    <pc:docChg chg="modSld">
      <pc:chgData name="Adelman, Ian C." userId="996dd9d3-67bb-4864-9946-bc4d316ec381" providerId="ADAL" clId="{E20663A0-A5DA-AA45-80BC-699AF8742C98}" dt="2023-09-18T15:25:59.564" v="1" actId="20577"/>
      <pc:docMkLst>
        <pc:docMk/>
      </pc:docMkLst>
      <pc:sldChg chg="modSp">
        <pc:chgData name="Adelman, Ian C." userId="996dd9d3-67bb-4864-9946-bc4d316ec381" providerId="ADAL" clId="{E20663A0-A5DA-AA45-80BC-699AF8742C98}" dt="2023-09-18T15:25:59.564" v="1" actId="20577"/>
        <pc:sldMkLst>
          <pc:docMk/>
          <pc:sldMk cId="4163019680" sldId="261"/>
        </pc:sldMkLst>
        <pc:spChg chg="mod">
          <ac:chgData name="Adelman, Ian C." userId="996dd9d3-67bb-4864-9946-bc4d316ec381" providerId="ADAL" clId="{E20663A0-A5DA-AA45-80BC-699AF8742C98}" dt="2023-09-18T15:25:59.564" v="1" actId="20577"/>
          <ac:spMkLst>
            <pc:docMk/>
            <pc:sldMk cId="4163019680" sldId="261"/>
            <ac:spMk id="3" creationId="{05DA65CB-95D4-4C0A-25F1-1EDBEA195F9D}"/>
          </ac:spMkLst>
        </pc:spChg>
      </pc:sldChg>
    </pc:docChg>
  </pc:docChgLst>
  <pc:docChgLst>
    <pc:chgData name="Hoopes, Devin L." userId="dd133b8f-4ef5-47e4-be58-10282571ab9b" providerId="ADAL" clId="{1203A27E-39A7-4D43-AD37-F27B0B03042F}"/>
    <pc:docChg chg="undo custSel addSld modSld sldOrd">
      <pc:chgData name="Hoopes, Devin L." userId="dd133b8f-4ef5-47e4-be58-10282571ab9b" providerId="ADAL" clId="{1203A27E-39A7-4D43-AD37-F27B0B03042F}" dt="2023-09-16T22:50:00.921" v="2318" actId="20577"/>
      <pc:docMkLst>
        <pc:docMk/>
      </pc:docMkLst>
      <pc:sldChg chg="addSp delSp modSp mod">
        <pc:chgData name="Hoopes, Devin L." userId="dd133b8f-4ef5-47e4-be58-10282571ab9b" providerId="ADAL" clId="{1203A27E-39A7-4D43-AD37-F27B0B03042F}" dt="2023-09-16T22:07:16.934" v="1834" actId="478"/>
        <pc:sldMkLst>
          <pc:docMk/>
          <pc:sldMk cId="2277593940" sldId="258"/>
        </pc:sldMkLst>
        <pc:spChg chg="del">
          <ac:chgData name="Hoopes, Devin L." userId="dd133b8f-4ef5-47e4-be58-10282571ab9b" providerId="ADAL" clId="{1203A27E-39A7-4D43-AD37-F27B0B03042F}" dt="2023-09-16T22:06:25.424" v="1825" actId="478"/>
          <ac:spMkLst>
            <pc:docMk/>
            <pc:sldMk cId="2277593940" sldId="258"/>
            <ac:spMk id="3" creationId="{C150EDA9-0F72-99DB-8F5F-DD921B58A6A8}"/>
          </ac:spMkLst>
        </pc:spChg>
        <pc:spChg chg="add del mod">
          <ac:chgData name="Hoopes, Devin L." userId="dd133b8f-4ef5-47e4-be58-10282571ab9b" providerId="ADAL" clId="{1203A27E-39A7-4D43-AD37-F27B0B03042F}" dt="2023-09-16T22:07:16.934" v="1834" actId="478"/>
          <ac:spMkLst>
            <pc:docMk/>
            <pc:sldMk cId="2277593940" sldId="258"/>
            <ac:spMk id="4" creationId="{83D6AD60-8D21-F333-4273-52D12694CF90}"/>
          </ac:spMkLst>
        </pc:spChg>
        <pc:spChg chg="del">
          <ac:chgData name="Hoopes, Devin L." userId="dd133b8f-4ef5-47e4-be58-10282571ab9b" providerId="ADAL" clId="{1203A27E-39A7-4D43-AD37-F27B0B03042F}" dt="2023-09-16T22:07:14.141" v="1833" actId="478"/>
          <ac:spMkLst>
            <pc:docMk/>
            <pc:sldMk cId="2277593940" sldId="258"/>
            <ac:spMk id="6" creationId="{7B3D6C15-991D-957F-BC8F-D956B8EDF532}"/>
          </ac:spMkLst>
        </pc:spChg>
      </pc:sldChg>
      <pc:sldChg chg="addSp delSp modSp mod">
        <pc:chgData name="Hoopes, Devin L." userId="dd133b8f-4ef5-47e4-be58-10282571ab9b" providerId="ADAL" clId="{1203A27E-39A7-4D43-AD37-F27B0B03042F}" dt="2023-09-16T21:20:59.969" v="590" actId="1037"/>
        <pc:sldMkLst>
          <pc:docMk/>
          <pc:sldMk cId="2891695889" sldId="260"/>
        </pc:sldMkLst>
        <pc:spChg chg="add del mod">
          <ac:chgData name="Hoopes, Devin L." userId="dd133b8f-4ef5-47e4-be58-10282571ab9b" providerId="ADAL" clId="{1203A27E-39A7-4D43-AD37-F27B0B03042F}" dt="2023-09-15T16:38:10.954" v="552"/>
          <ac:spMkLst>
            <pc:docMk/>
            <pc:sldMk cId="2891695889" sldId="260"/>
            <ac:spMk id="4" creationId="{9E7AC5E8-76BD-196A-132F-4A33F9F18292}"/>
          </ac:spMkLst>
        </pc:spChg>
        <pc:spChg chg="mod">
          <ac:chgData name="Hoopes, Devin L." userId="dd133b8f-4ef5-47e4-be58-10282571ab9b" providerId="ADAL" clId="{1203A27E-39A7-4D43-AD37-F27B0B03042F}" dt="2023-09-16T21:20:59.969" v="590" actId="1037"/>
          <ac:spMkLst>
            <pc:docMk/>
            <pc:sldMk cId="2891695889" sldId="260"/>
            <ac:spMk id="7" creationId="{95993177-8E0A-20FA-3D4F-41E43585DEA1}"/>
          </ac:spMkLst>
        </pc:spChg>
        <pc:spChg chg="mod">
          <ac:chgData name="Hoopes, Devin L." userId="dd133b8f-4ef5-47e4-be58-10282571ab9b" providerId="ADAL" clId="{1203A27E-39A7-4D43-AD37-F27B0B03042F}" dt="2023-09-16T21:20:59.969" v="590" actId="1037"/>
          <ac:spMkLst>
            <pc:docMk/>
            <pc:sldMk cId="2891695889" sldId="260"/>
            <ac:spMk id="8" creationId="{A659AA04-291A-0A5B-8415-744947FB061E}"/>
          </ac:spMkLst>
        </pc:spChg>
        <pc:spChg chg="mod">
          <ac:chgData name="Hoopes, Devin L." userId="dd133b8f-4ef5-47e4-be58-10282571ab9b" providerId="ADAL" clId="{1203A27E-39A7-4D43-AD37-F27B0B03042F}" dt="2023-09-16T21:20:59.969" v="590" actId="1037"/>
          <ac:spMkLst>
            <pc:docMk/>
            <pc:sldMk cId="2891695889" sldId="260"/>
            <ac:spMk id="9" creationId="{9BC267C9-E511-0BA3-6D6B-ED406FE3BDCA}"/>
          </ac:spMkLst>
        </pc:spChg>
        <pc:spChg chg="mod">
          <ac:chgData name="Hoopes, Devin L." userId="dd133b8f-4ef5-47e4-be58-10282571ab9b" providerId="ADAL" clId="{1203A27E-39A7-4D43-AD37-F27B0B03042F}" dt="2023-09-16T21:20:59.969" v="590" actId="1037"/>
          <ac:spMkLst>
            <pc:docMk/>
            <pc:sldMk cId="2891695889" sldId="260"/>
            <ac:spMk id="10" creationId="{E1958124-CE36-F8AC-E660-853E66E1BCD7}"/>
          </ac:spMkLst>
        </pc:spChg>
        <pc:picChg chg="mod">
          <ac:chgData name="Hoopes, Devin L." userId="dd133b8f-4ef5-47e4-be58-10282571ab9b" providerId="ADAL" clId="{1203A27E-39A7-4D43-AD37-F27B0B03042F}" dt="2023-09-16T21:20:59.969" v="590" actId="1037"/>
          <ac:picMkLst>
            <pc:docMk/>
            <pc:sldMk cId="2891695889" sldId="260"/>
            <ac:picMk id="3" creationId="{35D62A88-B8DB-384F-5B1F-E94344E6D207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5" creationId="{7B1981F5-71DF-26CA-5494-E838E810B26C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6" creationId="{904EDAEE-2935-1C5A-D752-DA95AA0A0CDB}"/>
          </ac:picMkLst>
        </pc:picChg>
        <pc:picChg chg="mod">
          <ac:chgData name="Hoopes, Devin L." userId="dd133b8f-4ef5-47e4-be58-10282571ab9b" providerId="ADAL" clId="{1203A27E-39A7-4D43-AD37-F27B0B03042F}" dt="2023-09-16T21:20:59.969" v="590" actId="1037"/>
          <ac:picMkLst>
            <pc:docMk/>
            <pc:sldMk cId="2891695889" sldId="260"/>
            <ac:picMk id="11" creationId="{2D552039-A89F-5369-473B-81DD9AF6F2F4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12" creationId="{85D1285C-6849-B65B-D2CF-B9B9DE6AED97}"/>
          </ac:picMkLst>
        </pc:picChg>
        <pc:picChg chg="mod">
          <ac:chgData name="Hoopes, Devin L." userId="dd133b8f-4ef5-47e4-be58-10282571ab9b" providerId="ADAL" clId="{1203A27E-39A7-4D43-AD37-F27B0B03042F}" dt="2023-09-16T21:20:59.969" v="590" actId="1037"/>
          <ac:picMkLst>
            <pc:docMk/>
            <pc:sldMk cId="2891695889" sldId="260"/>
            <ac:picMk id="13" creationId="{FCC043F2-9D7D-4C85-79B5-5219EB179883}"/>
          </ac:picMkLst>
        </pc:picChg>
        <pc:picChg chg="mod">
          <ac:chgData name="Hoopes, Devin L." userId="dd133b8f-4ef5-47e4-be58-10282571ab9b" providerId="ADAL" clId="{1203A27E-39A7-4D43-AD37-F27B0B03042F}" dt="2023-09-16T21:20:59.969" v="590" actId="1037"/>
          <ac:picMkLst>
            <pc:docMk/>
            <pc:sldMk cId="2891695889" sldId="260"/>
            <ac:picMk id="14" creationId="{462244EE-CFD5-923B-0428-1818CEBA6735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15" creationId="{F2961002-1B9A-F045-E63F-617209E0FE73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16" creationId="{0FE49408-EE90-0D93-BD5F-6A071E54CEDC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30:15.835" v="2087" actId="20577"/>
        <pc:sldMkLst>
          <pc:docMk/>
          <pc:sldMk cId="4163019680" sldId="261"/>
        </pc:sldMkLst>
        <pc:spChg chg="del">
          <ac:chgData name="Hoopes, Devin L." userId="dd133b8f-4ef5-47e4-be58-10282571ab9b" providerId="ADAL" clId="{1203A27E-39A7-4D43-AD37-F27B0B03042F}" dt="2023-09-15T16:37:44.502" v="514" actId="478"/>
          <ac:spMkLst>
            <pc:docMk/>
            <pc:sldMk cId="4163019680" sldId="261"/>
            <ac:spMk id="5" creationId="{706920A8-6F64-89A5-F60B-B61BCBC6102B}"/>
          </ac:spMkLst>
        </pc:spChg>
        <pc:spChg chg="add mod">
          <ac:chgData name="Hoopes, Devin L." userId="dd133b8f-4ef5-47e4-be58-10282571ab9b" providerId="ADAL" clId="{1203A27E-39A7-4D43-AD37-F27B0B03042F}" dt="2023-09-15T16:37:50.755" v="519"/>
          <ac:spMkLst>
            <pc:docMk/>
            <pc:sldMk cId="4163019680" sldId="261"/>
            <ac:spMk id="13" creationId="{FD731EA9-7348-12B6-E547-AB304748B530}"/>
          </ac:spMkLst>
        </pc:spChg>
        <pc:spChg chg="del">
          <ac:chgData name="Hoopes, Devin L." userId="dd133b8f-4ef5-47e4-be58-10282571ab9b" providerId="ADAL" clId="{1203A27E-39A7-4D43-AD37-F27B0B03042F}" dt="2023-09-16T22:05:10.384" v="1813" actId="478"/>
          <ac:spMkLst>
            <pc:docMk/>
            <pc:sldMk cId="4163019680" sldId="261"/>
            <ac:spMk id="19" creationId="{B5803D00-89D9-FEA4-ED8C-E2DCD9970A59}"/>
          </ac:spMkLst>
        </pc:spChg>
        <pc:spChg chg="add mod">
          <ac:chgData name="Hoopes, Devin L." userId="dd133b8f-4ef5-47e4-be58-10282571ab9b" providerId="ADAL" clId="{1203A27E-39A7-4D43-AD37-F27B0B03042F}" dt="2023-09-16T22:30:15.835" v="2087" actId="20577"/>
          <ac:spMkLst>
            <pc:docMk/>
            <pc:sldMk cId="4163019680" sldId="261"/>
            <ac:spMk id="20" creationId="{622DEACC-BEF1-57CE-D73F-5891929B4D91}"/>
          </ac:spMkLst>
        </pc:spChg>
        <pc:picChg chg="add del mod">
          <ac:chgData name="Hoopes, Devin L." userId="dd133b8f-4ef5-47e4-be58-10282571ab9b" providerId="ADAL" clId="{1203A27E-39A7-4D43-AD37-F27B0B03042F}" dt="2023-09-15T16:37:47.788" v="518" actId="478"/>
          <ac:picMkLst>
            <pc:docMk/>
            <pc:sldMk cId="4163019680" sldId="261"/>
            <ac:picMk id="4" creationId="{F5E5767B-C4AD-C075-B188-C3DE34B9C0DE}"/>
          </ac:picMkLst>
        </pc:picChg>
        <pc:picChg chg="add del mod">
          <ac:chgData name="Hoopes, Devin L." userId="dd133b8f-4ef5-47e4-be58-10282571ab9b" providerId="ADAL" clId="{1203A27E-39A7-4D43-AD37-F27B0B03042F}" dt="2023-09-15T16:37:45.947" v="516" actId="478"/>
          <ac:picMkLst>
            <pc:docMk/>
            <pc:sldMk cId="4163019680" sldId="261"/>
            <ac:picMk id="6" creationId="{83C4ADF4-1255-B94C-D8D7-46B1D96ED8CA}"/>
          </ac:picMkLst>
        </pc:picChg>
        <pc:picChg chg="del">
          <ac:chgData name="Hoopes, Devin L." userId="dd133b8f-4ef5-47e4-be58-10282571ab9b" providerId="ADAL" clId="{1203A27E-39A7-4D43-AD37-F27B0B03042F}" dt="2023-09-15T16:32:01.425" v="104" actId="478"/>
          <ac:picMkLst>
            <pc:docMk/>
            <pc:sldMk cId="4163019680" sldId="261"/>
            <ac:picMk id="7" creationId="{CE67FAF7-CFD3-78D5-9DB6-B7CE59A33A56}"/>
          </ac:picMkLst>
        </pc:picChg>
        <pc:picChg chg="add del mod">
          <ac:chgData name="Hoopes, Devin L." userId="dd133b8f-4ef5-47e4-be58-10282571ab9b" providerId="ADAL" clId="{1203A27E-39A7-4D43-AD37-F27B0B03042F}" dt="2023-09-15T16:37:46.848" v="517" actId="478"/>
          <ac:picMkLst>
            <pc:docMk/>
            <pc:sldMk cId="4163019680" sldId="261"/>
            <ac:picMk id="8" creationId="{7112A3B4-1220-F16F-5D15-22A99058F924}"/>
          </ac:picMkLst>
        </pc:picChg>
        <pc:picChg chg="del">
          <ac:chgData name="Hoopes, Devin L." userId="dd133b8f-4ef5-47e4-be58-10282571ab9b" providerId="ADAL" clId="{1203A27E-39A7-4D43-AD37-F27B0B03042F}" dt="2023-09-15T16:32:03.412" v="105" actId="478"/>
          <ac:picMkLst>
            <pc:docMk/>
            <pc:sldMk cId="4163019680" sldId="261"/>
            <ac:picMk id="9" creationId="{E380F17A-93BF-7C66-05C8-6A20BF4694B9}"/>
          </ac:picMkLst>
        </pc:picChg>
        <pc:picChg chg="add del mod">
          <ac:chgData name="Hoopes, Devin L." userId="dd133b8f-4ef5-47e4-be58-10282571ab9b" providerId="ADAL" clId="{1203A27E-39A7-4D43-AD37-F27B0B03042F}" dt="2023-09-15T16:37:45.797" v="515" actId="478"/>
          <ac:picMkLst>
            <pc:docMk/>
            <pc:sldMk cId="4163019680" sldId="261"/>
            <ac:picMk id="10" creationId="{2A942176-5B18-71CD-E7E5-2050890084CB}"/>
          </ac:picMkLst>
        </pc:picChg>
        <pc:picChg chg="del">
          <ac:chgData name="Hoopes, Devin L." userId="dd133b8f-4ef5-47e4-be58-10282571ab9b" providerId="ADAL" clId="{1203A27E-39A7-4D43-AD37-F27B0B03042F}" dt="2023-09-15T16:32:06.172" v="106" actId="478"/>
          <ac:picMkLst>
            <pc:docMk/>
            <pc:sldMk cId="4163019680" sldId="261"/>
            <ac:picMk id="11" creationId="{F3051677-E41E-5447-4A51-D03E9B62AA35}"/>
          </ac:picMkLst>
        </pc:picChg>
        <pc:picChg chg="add del mod">
          <ac:chgData name="Hoopes, Devin L." userId="dd133b8f-4ef5-47e4-be58-10282571ab9b" providerId="ADAL" clId="{1203A27E-39A7-4D43-AD37-F27B0B03042F}" dt="2023-09-15T16:37:43.741" v="513" actId="478"/>
          <ac:picMkLst>
            <pc:docMk/>
            <pc:sldMk cId="4163019680" sldId="261"/>
            <ac:picMk id="12" creationId="{86CD40D5-BF46-7007-21A3-0D32778C4ED2}"/>
          </ac:picMkLst>
        </pc:picChg>
        <pc:picChg chg="add mod">
          <ac:chgData name="Hoopes, Devin L." userId="dd133b8f-4ef5-47e4-be58-10282571ab9b" providerId="ADAL" clId="{1203A27E-39A7-4D43-AD37-F27B0B03042F}" dt="2023-09-15T16:37:57.031" v="540"/>
          <ac:picMkLst>
            <pc:docMk/>
            <pc:sldMk cId="4163019680" sldId="261"/>
            <ac:picMk id="14" creationId="{DFE89DF0-1BAE-B508-1539-3B4B4577E902}"/>
          </ac:picMkLst>
        </pc:picChg>
        <pc:picChg chg="add mod">
          <ac:chgData name="Hoopes, Devin L." userId="dd133b8f-4ef5-47e4-be58-10282571ab9b" providerId="ADAL" clId="{1203A27E-39A7-4D43-AD37-F27B0B03042F}" dt="2023-09-15T16:37:50.755" v="519"/>
          <ac:picMkLst>
            <pc:docMk/>
            <pc:sldMk cId="4163019680" sldId="261"/>
            <ac:picMk id="15" creationId="{B231E989-3368-E62A-5DCA-896A5482048D}"/>
          </ac:picMkLst>
        </pc:picChg>
        <pc:picChg chg="add mod">
          <ac:chgData name="Hoopes, Devin L." userId="dd133b8f-4ef5-47e4-be58-10282571ab9b" providerId="ADAL" clId="{1203A27E-39A7-4D43-AD37-F27B0B03042F}" dt="2023-09-15T16:37:50.755" v="519"/>
          <ac:picMkLst>
            <pc:docMk/>
            <pc:sldMk cId="4163019680" sldId="261"/>
            <ac:picMk id="16" creationId="{75AC3251-DF97-4B07-591D-A7054E04A01E}"/>
          </ac:picMkLst>
        </pc:picChg>
        <pc:picChg chg="add mod">
          <ac:chgData name="Hoopes, Devin L." userId="dd133b8f-4ef5-47e4-be58-10282571ab9b" providerId="ADAL" clId="{1203A27E-39A7-4D43-AD37-F27B0B03042F}" dt="2023-09-15T16:37:50.755" v="519"/>
          <ac:picMkLst>
            <pc:docMk/>
            <pc:sldMk cId="4163019680" sldId="261"/>
            <ac:picMk id="17" creationId="{4BFEFB10-4252-09EC-F0D4-8172A0EA8ED5}"/>
          </ac:picMkLst>
        </pc:picChg>
        <pc:picChg chg="add mod">
          <ac:chgData name="Hoopes, Devin L." userId="dd133b8f-4ef5-47e4-be58-10282571ab9b" providerId="ADAL" clId="{1203A27E-39A7-4D43-AD37-F27B0B03042F}" dt="2023-09-15T16:38:00.731" v="550"/>
          <ac:picMkLst>
            <pc:docMk/>
            <pc:sldMk cId="4163019680" sldId="261"/>
            <ac:picMk id="18" creationId="{9FA0CD35-509E-FA77-8944-6947F18E8170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09:21.318" v="1835"/>
        <pc:sldMkLst>
          <pc:docMk/>
          <pc:sldMk cId="2372516726" sldId="262"/>
        </pc:sldMkLst>
        <pc:spChg chg="add del mod">
          <ac:chgData name="Hoopes, Devin L." userId="dd133b8f-4ef5-47e4-be58-10282571ab9b" providerId="ADAL" clId="{1203A27E-39A7-4D43-AD37-F27B0B03042F}" dt="2023-09-15T16:29:31.735" v="71" actId="931"/>
          <ac:spMkLst>
            <pc:docMk/>
            <pc:sldMk cId="2372516726" sldId="262"/>
            <ac:spMk id="6" creationId="{2260BB34-1B36-65A9-4180-480EB8E8AC12}"/>
          </ac:spMkLst>
        </pc:spChg>
        <pc:spChg chg="mod">
          <ac:chgData name="Hoopes, Devin L." userId="dd133b8f-4ef5-47e4-be58-10282571ab9b" providerId="ADAL" clId="{1203A27E-39A7-4D43-AD37-F27B0B03042F}" dt="2023-09-15T16:31:26.252" v="101" actId="1076"/>
          <ac:spMkLst>
            <pc:docMk/>
            <pc:sldMk cId="2372516726" sldId="262"/>
            <ac:spMk id="7" creationId="{357F01E5-09EE-74E6-ACD9-8626C122EC4A}"/>
          </ac:spMkLst>
        </pc:spChg>
        <pc:spChg chg="mod">
          <ac:chgData name="Hoopes, Devin L." userId="dd133b8f-4ef5-47e4-be58-10282571ab9b" providerId="ADAL" clId="{1203A27E-39A7-4D43-AD37-F27B0B03042F}" dt="2023-09-15T16:31:22.605" v="100" actId="1076"/>
          <ac:spMkLst>
            <pc:docMk/>
            <pc:sldMk cId="2372516726" sldId="262"/>
            <ac:spMk id="10" creationId="{B3B58E80-6C1E-D0CF-99B0-60B3719EFA5D}"/>
          </ac:spMkLst>
        </pc:spChg>
        <pc:spChg chg="mod">
          <ac:chgData name="Hoopes, Devin L." userId="dd133b8f-4ef5-47e4-be58-10282571ab9b" providerId="ADAL" clId="{1203A27E-39A7-4D43-AD37-F27B0B03042F}" dt="2023-09-15T16:30:43.580" v="91" actId="1076"/>
          <ac:spMkLst>
            <pc:docMk/>
            <pc:sldMk cId="2372516726" sldId="262"/>
            <ac:spMk id="13" creationId="{A9EC29D5-EC13-CD4D-9335-6872882798D4}"/>
          </ac:spMkLst>
        </pc:spChg>
        <pc:spChg chg="mod">
          <ac:chgData name="Hoopes, Devin L." userId="dd133b8f-4ef5-47e4-be58-10282571ab9b" providerId="ADAL" clId="{1203A27E-39A7-4D43-AD37-F27B0B03042F}" dt="2023-09-15T16:31:19.155" v="99" actId="1076"/>
          <ac:spMkLst>
            <pc:docMk/>
            <pc:sldMk cId="2372516726" sldId="262"/>
            <ac:spMk id="14" creationId="{A90ECDBF-CBE0-2873-B6F3-311711EB5CDF}"/>
          </ac:spMkLst>
        </pc:spChg>
        <pc:spChg chg="mod">
          <ac:chgData name="Hoopes, Devin L." userId="dd133b8f-4ef5-47e4-be58-10282571ab9b" providerId="ADAL" clId="{1203A27E-39A7-4D43-AD37-F27B0B03042F}" dt="2023-09-15T16:31:41.368" v="103" actId="1076"/>
          <ac:spMkLst>
            <pc:docMk/>
            <pc:sldMk cId="2372516726" sldId="262"/>
            <ac:spMk id="15" creationId="{ECE6B32F-3CCD-06C7-7CBF-9E4992C81C52}"/>
          </ac:spMkLst>
        </pc:spChg>
        <pc:spChg chg="mod">
          <ac:chgData name="Hoopes, Devin L." userId="dd133b8f-4ef5-47e4-be58-10282571ab9b" providerId="ADAL" clId="{1203A27E-39A7-4D43-AD37-F27B0B03042F}" dt="2023-09-16T22:06:46.650" v="1832" actId="20577"/>
          <ac:spMkLst>
            <pc:docMk/>
            <pc:sldMk cId="2372516726" sldId="262"/>
            <ac:spMk id="17" creationId="{4AC32BB3-AECC-978F-6AD0-D38A4C1DFFE4}"/>
          </ac:spMkLst>
        </pc:spChg>
        <pc:spChg chg="add mod">
          <ac:chgData name="Hoopes, Devin L." userId="dd133b8f-4ef5-47e4-be58-10282571ab9b" providerId="ADAL" clId="{1203A27E-39A7-4D43-AD37-F27B0B03042F}" dt="2023-09-16T22:09:21.318" v="1835"/>
          <ac:spMkLst>
            <pc:docMk/>
            <pc:sldMk cId="2372516726" sldId="262"/>
            <ac:spMk id="19" creationId="{604A04E7-C3EC-3883-3A45-15A0789BD86A}"/>
          </ac:spMkLst>
        </pc:spChg>
        <pc:picChg chg="del mod modCrop">
          <ac:chgData name="Hoopes, Devin L." userId="dd133b8f-4ef5-47e4-be58-10282571ab9b" providerId="ADAL" clId="{1203A27E-39A7-4D43-AD37-F27B0B03042F}" dt="2023-09-15T16:26:51.926" v="23" actId="478"/>
          <ac:picMkLst>
            <pc:docMk/>
            <pc:sldMk cId="2372516726" sldId="262"/>
            <ac:picMk id="4" creationId="{87F2DE45-FB71-E265-0853-5BD7287C4E58}"/>
          </ac:picMkLst>
        </pc:picChg>
        <pc:picChg chg="mod">
          <ac:chgData name="Hoopes, Devin L." userId="dd133b8f-4ef5-47e4-be58-10282571ab9b" providerId="ADAL" clId="{1203A27E-39A7-4D43-AD37-F27B0B03042F}" dt="2023-09-15T16:30:17.196" v="85" actId="1076"/>
          <ac:picMkLst>
            <pc:docMk/>
            <pc:sldMk cId="2372516726" sldId="262"/>
            <ac:picMk id="5" creationId="{53488159-684A-9A12-6B5F-F0CC1A8E5DBA}"/>
          </ac:picMkLst>
        </pc:picChg>
        <pc:picChg chg="del">
          <ac:chgData name="Hoopes, Devin L." userId="dd133b8f-4ef5-47e4-be58-10282571ab9b" providerId="ADAL" clId="{1203A27E-39A7-4D43-AD37-F27B0B03042F}" dt="2023-09-15T16:28:32.487" v="43" actId="478"/>
          <ac:picMkLst>
            <pc:docMk/>
            <pc:sldMk cId="2372516726" sldId="262"/>
            <ac:picMk id="9" creationId="{510E4206-6CF7-85A0-4358-9D98A8EDF9FF}"/>
          </ac:picMkLst>
        </pc:picChg>
        <pc:picChg chg="del">
          <ac:chgData name="Hoopes, Devin L." userId="dd133b8f-4ef5-47e4-be58-10282571ab9b" providerId="ADAL" clId="{1203A27E-39A7-4D43-AD37-F27B0B03042F}" dt="2023-09-15T16:25:08.896" v="16" actId="478"/>
          <ac:picMkLst>
            <pc:docMk/>
            <pc:sldMk cId="2372516726" sldId="262"/>
            <ac:picMk id="11" creationId="{4AAFD9AD-C179-F376-4D6D-CDEF239872DC}"/>
          </ac:picMkLst>
        </pc:picChg>
        <pc:picChg chg="mod">
          <ac:chgData name="Hoopes, Devin L." userId="dd133b8f-4ef5-47e4-be58-10282571ab9b" providerId="ADAL" clId="{1203A27E-39A7-4D43-AD37-F27B0B03042F}" dt="2023-09-15T16:30:32.327" v="90" actId="1076"/>
          <ac:picMkLst>
            <pc:docMk/>
            <pc:sldMk cId="2372516726" sldId="262"/>
            <ac:picMk id="12" creationId="{82253021-26DE-F640-6368-75C60B640A24}"/>
          </ac:picMkLst>
        </pc:picChg>
        <pc:picChg chg="add mod">
          <ac:chgData name="Hoopes, Devin L." userId="dd133b8f-4ef5-47e4-be58-10282571ab9b" providerId="ADAL" clId="{1203A27E-39A7-4D43-AD37-F27B0B03042F}" dt="2023-09-15T16:29:42.205" v="75" actId="14100"/>
          <ac:picMkLst>
            <pc:docMk/>
            <pc:sldMk cId="2372516726" sldId="262"/>
            <ac:picMk id="16" creationId="{855965E3-40A5-FA29-7911-B2F72DE24203}"/>
          </ac:picMkLst>
        </pc:picChg>
        <pc:picChg chg="add mod">
          <ac:chgData name="Hoopes, Devin L." userId="dd133b8f-4ef5-47e4-be58-10282571ab9b" providerId="ADAL" clId="{1203A27E-39A7-4D43-AD37-F27B0B03042F}" dt="2023-09-15T16:30:23.424" v="87" actId="1076"/>
          <ac:picMkLst>
            <pc:docMk/>
            <pc:sldMk cId="2372516726" sldId="262"/>
            <ac:picMk id="1026" creationId="{0D0D5D07-E4C3-97C1-00DC-BC32B0CE86EF}"/>
          </ac:picMkLst>
        </pc:picChg>
        <pc:picChg chg="add mod">
          <ac:chgData name="Hoopes, Devin L." userId="dd133b8f-4ef5-47e4-be58-10282571ab9b" providerId="ADAL" clId="{1203A27E-39A7-4D43-AD37-F27B0B03042F}" dt="2023-09-15T16:30:14.410" v="84" actId="1076"/>
          <ac:picMkLst>
            <pc:docMk/>
            <pc:sldMk cId="2372516726" sldId="262"/>
            <ac:picMk id="2050" creationId="{AC2ABC68-0785-F439-2160-5ED808756CB9}"/>
          </ac:picMkLst>
        </pc:picChg>
        <pc:picChg chg="add del mod">
          <ac:chgData name="Hoopes, Devin L." userId="dd133b8f-4ef5-47e4-be58-10282571ab9b" providerId="ADAL" clId="{1203A27E-39A7-4D43-AD37-F27B0B03042F}" dt="2023-09-15T16:28:57.218" v="70" actId="478"/>
          <ac:picMkLst>
            <pc:docMk/>
            <pc:sldMk cId="2372516726" sldId="262"/>
            <ac:picMk id="2052" creationId="{753D78DB-1929-3653-D2C1-412BCD36764E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06:06.608" v="1822" actId="478"/>
        <pc:sldMkLst>
          <pc:docMk/>
          <pc:sldMk cId="114481504" sldId="269"/>
        </pc:sldMkLst>
        <pc:spChg chg="add mod">
          <ac:chgData name="Hoopes, Devin L." userId="dd133b8f-4ef5-47e4-be58-10282571ab9b" providerId="ADAL" clId="{1203A27E-39A7-4D43-AD37-F27B0B03042F}" dt="2023-09-15T16:35:41.890" v="295"/>
          <ac:spMkLst>
            <pc:docMk/>
            <pc:sldMk cId="114481504" sldId="269"/>
            <ac:spMk id="3" creationId="{D04A7AF0-F9DD-A539-D624-BB2EA0BC0FEE}"/>
          </ac:spMkLst>
        </pc:spChg>
        <pc:spChg chg="del">
          <ac:chgData name="Hoopes, Devin L." userId="dd133b8f-4ef5-47e4-be58-10282571ab9b" providerId="ADAL" clId="{1203A27E-39A7-4D43-AD37-F27B0B03042F}" dt="2023-09-15T16:35:35.559" v="292" actId="478"/>
          <ac:spMkLst>
            <pc:docMk/>
            <pc:sldMk cId="114481504" sldId="269"/>
            <ac:spMk id="5" creationId="{7676001E-0A2D-F0A2-8749-A0ECA2A35BDA}"/>
          </ac:spMkLst>
        </pc:spChg>
        <pc:spChg chg="del">
          <ac:chgData name="Hoopes, Devin L." userId="dd133b8f-4ef5-47e4-be58-10282571ab9b" providerId="ADAL" clId="{1203A27E-39A7-4D43-AD37-F27B0B03042F}" dt="2023-09-16T22:06:06.608" v="1822" actId="478"/>
          <ac:spMkLst>
            <pc:docMk/>
            <pc:sldMk cId="114481504" sldId="269"/>
            <ac:spMk id="14" creationId="{086892B6-402F-415F-B7F2-94ECCE41EAA6}"/>
          </ac:spMkLst>
        </pc:spChg>
        <pc:spChg chg="add mod">
          <ac:chgData name="Hoopes, Devin L." userId="dd133b8f-4ef5-47e4-be58-10282571ab9b" providerId="ADAL" clId="{1203A27E-39A7-4D43-AD37-F27B0B03042F}" dt="2023-09-16T22:04:56.172" v="1811"/>
          <ac:spMkLst>
            <pc:docMk/>
            <pc:sldMk cId="114481504" sldId="269"/>
            <ac:spMk id="15" creationId="{03D219BA-3DEF-99E5-D96C-1E8370C3980E}"/>
          </ac:spMkLst>
        </pc:spChg>
        <pc:picChg chg="del">
          <ac:chgData name="Hoopes, Devin L." userId="dd133b8f-4ef5-47e4-be58-10282571ab9b" providerId="ADAL" clId="{1203A27E-39A7-4D43-AD37-F27B0B03042F}" dt="2023-09-15T16:35:36.384" v="293" actId="478"/>
          <ac:picMkLst>
            <pc:docMk/>
            <pc:sldMk cId="114481504" sldId="269"/>
            <ac:picMk id="4" creationId="{BE4E8A8A-FFB4-06A7-F4DE-D1F1DB267170}"/>
          </ac:picMkLst>
        </pc:picChg>
        <pc:picChg chg="del">
          <ac:chgData name="Hoopes, Devin L." userId="dd133b8f-4ef5-47e4-be58-10282571ab9b" providerId="ADAL" clId="{1203A27E-39A7-4D43-AD37-F27B0B03042F}" dt="2023-09-15T16:35:34.487" v="291" actId="478"/>
          <ac:picMkLst>
            <pc:docMk/>
            <pc:sldMk cId="114481504" sldId="269"/>
            <ac:picMk id="7" creationId="{740ED3B4-4A56-382D-D023-FB0F46402CE7}"/>
          </ac:picMkLst>
        </pc:picChg>
        <pc:picChg chg="add mod">
          <ac:chgData name="Hoopes, Devin L." userId="dd133b8f-4ef5-47e4-be58-10282571ab9b" providerId="ADAL" clId="{1203A27E-39A7-4D43-AD37-F27B0B03042F}" dt="2023-09-15T16:36:10.610" v="329" actId="1076"/>
          <ac:picMkLst>
            <pc:docMk/>
            <pc:sldMk cId="114481504" sldId="269"/>
            <ac:picMk id="8" creationId="{4B1B37C6-AFE7-8AE3-5042-0353852C2C63}"/>
          </ac:picMkLst>
        </pc:picChg>
        <pc:picChg chg="add mod">
          <ac:chgData name="Hoopes, Devin L." userId="dd133b8f-4ef5-47e4-be58-10282571ab9b" providerId="ADAL" clId="{1203A27E-39A7-4D43-AD37-F27B0B03042F}" dt="2023-09-15T16:36:21.246" v="331" actId="1076"/>
          <ac:picMkLst>
            <pc:docMk/>
            <pc:sldMk cId="114481504" sldId="269"/>
            <ac:picMk id="9" creationId="{1FC9ECB1-3133-9411-E9CF-456412259DCA}"/>
          </ac:picMkLst>
        </pc:picChg>
        <pc:picChg chg="add mod">
          <ac:chgData name="Hoopes, Devin L." userId="dd133b8f-4ef5-47e4-be58-10282571ab9b" providerId="ADAL" clId="{1203A27E-39A7-4D43-AD37-F27B0B03042F}" dt="2023-09-15T16:36:07.467" v="328" actId="1076"/>
          <ac:picMkLst>
            <pc:docMk/>
            <pc:sldMk cId="114481504" sldId="269"/>
            <ac:picMk id="10" creationId="{82EE5BAB-C462-5473-9731-822EB0EBFD44}"/>
          </ac:picMkLst>
        </pc:picChg>
        <pc:picChg chg="del">
          <ac:chgData name="Hoopes, Devin L." userId="dd133b8f-4ef5-47e4-be58-10282571ab9b" providerId="ADAL" clId="{1203A27E-39A7-4D43-AD37-F27B0B03042F}" dt="2023-09-15T16:35:40.769" v="294" actId="478"/>
          <ac:picMkLst>
            <pc:docMk/>
            <pc:sldMk cId="114481504" sldId="269"/>
            <ac:picMk id="11" creationId="{14ECB7D4-1234-C7F5-664B-9F738AD5203A}"/>
          </ac:picMkLst>
        </pc:picChg>
        <pc:picChg chg="add mod">
          <ac:chgData name="Hoopes, Devin L." userId="dd133b8f-4ef5-47e4-be58-10282571ab9b" providerId="ADAL" clId="{1203A27E-39A7-4D43-AD37-F27B0B03042F}" dt="2023-09-15T16:35:48.460" v="312"/>
          <ac:picMkLst>
            <pc:docMk/>
            <pc:sldMk cId="114481504" sldId="269"/>
            <ac:picMk id="12" creationId="{D0A94081-C03E-06B1-CC27-4307C763B0C9}"/>
          </ac:picMkLst>
        </pc:picChg>
        <pc:picChg chg="add mod">
          <ac:chgData name="Hoopes, Devin L." userId="dd133b8f-4ef5-47e4-be58-10282571ab9b" providerId="ADAL" clId="{1203A27E-39A7-4D43-AD37-F27B0B03042F}" dt="2023-09-15T16:35:41.890" v="295"/>
          <ac:picMkLst>
            <pc:docMk/>
            <pc:sldMk cId="114481504" sldId="269"/>
            <ac:picMk id="13" creationId="{DCC536C7-9BF2-0D2D-0044-C8BFC111AF53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41:01.933" v="2140" actId="478"/>
        <pc:sldMkLst>
          <pc:docMk/>
          <pc:sldMk cId="1396547688" sldId="270"/>
        </pc:sldMkLst>
        <pc:spChg chg="mod">
          <ac:chgData name="Hoopes, Devin L." userId="dd133b8f-4ef5-47e4-be58-10282571ab9b" providerId="ADAL" clId="{1203A27E-39A7-4D43-AD37-F27B0B03042F}" dt="2023-09-16T22:37:06.944" v="2092" actId="20577"/>
          <ac:spMkLst>
            <pc:docMk/>
            <pc:sldMk cId="1396547688" sldId="270"/>
            <ac:spMk id="2" creationId="{95A790FC-A067-633C-9F31-D2273B261A18}"/>
          </ac:spMkLst>
        </pc:spChg>
        <pc:spChg chg="del mod">
          <ac:chgData name="Hoopes, Devin L." userId="dd133b8f-4ef5-47e4-be58-10282571ab9b" providerId="ADAL" clId="{1203A27E-39A7-4D43-AD37-F27B0B03042F}" dt="2023-09-16T22:19:42.099" v="1854" actId="478"/>
          <ac:spMkLst>
            <pc:docMk/>
            <pc:sldMk cId="1396547688" sldId="270"/>
            <ac:spMk id="3" creationId="{8BDC2D49-22F5-3FC1-30F2-2B95F7D65578}"/>
          </ac:spMkLst>
        </pc:spChg>
        <pc:spChg chg="del mod">
          <ac:chgData name="Hoopes, Devin L." userId="dd133b8f-4ef5-47e4-be58-10282571ab9b" providerId="ADAL" clId="{1203A27E-39A7-4D43-AD37-F27B0B03042F}" dt="2023-09-16T21:28:54.853" v="730" actId="478"/>
          <ac:spMkLst>
            <pc:docMk/>
            <pc:sldMk cId="1396547688" sldId="270"/>
            <ac:spMk id="4" creationId="{72450038-F25E-5D13-8237-AFE4692C76F7}"/>
          </ac:spMkLst>
        </pc:spChg>
        <pc:spChg chg="del">
          <ac:chgData name="Hoopes, Devin L." userId="dd133b8f-4ef5-47e4-be58-10282571ab9b" providerId="ADAL" clId="{1203A27E-39A7-4D43-AD37-F27B0B03042F}" dt="2023-09-16T21:26:23.963" v="685" actId="478"/>
          <ac:spMkLst>
            <pc:docMk/>
            <pc:sldMk cId="1396547688" sldId="270"/>
            <ac:spMk id="5" creationId="{03834E1D-6118-DEE8-9774-1AB52536600E}"/>
          </ac:spMkLst>
        </pc:spChg>
        <pc:spChg chg="del">
          <ac:chgData name="Hoopes, Devin L." userId="dd133b8f-4ef5-47e4-be58-10282571ab9b" providerId="ADAL" clId="{1203A27E-39A7-4D43-AD37-F27B0B03042F}" dt="2023-09-16T21:26:25.531" v="686" actId="478"/>
          <ac:spMkLst>
            <pc:docMk/>
            <pc:sldMk cId="1396547688" sldId="270"/>
            <ac:spMk id="6" creationId="{7F01CA6E-4E9C-6979-F805-428A0C711174}"/>
          </ac:spMkLst>
        </pc:spChg>
        <pc:spChg chg="add del mod">
          <ac:chgData name="Hoopes, Devin L." userId="dd133b8f-4ef5-47e4-be58-10282571ab9b" providerId="ADAL" clId="{1203A27E-39A7-4D43-AD37-F27B0B03042F}" dt="2023-09-15T16:34:08.643" v="142"/>
          <ac:spMkLst>
            <pc:docMk/>
            <pc:sldMk cId="1396547688" sldId="270"/>
            <ac:spMk id="7" creationId="{7D1B9C42-4563-FEC6-9628-5EEC4C40A607}"/>
          </ac:spMkLst>
        </pc:spChg>
        <pc:spChg chg="add del mod">
          <ac:chgData name="Hoopes, Devin L." userId="dd133b8f-4ef5-47e4-be58-10282571ab9b" providerId="ADAL" clId="{1203A27E-39A7-4D43-AD37-F27B0B03042F}" dt="2023-09-15T16:37:20.187" v="441" actId="478"/>
          <ac:spMkLst>
            <pc:docMk/>
            <pc:sldMk cId="1396547688" sldId="270"/>
            <ac:spMk id="13" creationId="{992DB697-B473-97D2-853A-AE817A97770D}"/>
          </ac:spMkLst>
        </pc:spChg>
        <pc:spChg chg="add mod">
          <ac:chgData name="Hoopes, Devin L." userId="dd133b8f-4ef5-47e4-be58-10282571ab9b" providerId="ADAL" clId="{1203A27E-39A7-4D43-AD37-F27B0B03042F}" dt="2023-09-15T16:37:25.114" v="446"/>
          <ac:spMkLst>
            <pc:docMk/>
            <pc:sldMk cId="1396547688" sldId="270"/>
            <ac:spMk id="19" creationId="{DE810237-2480-1EB6-A866-8B1BFCA35D28}"/>
          </ac:spMkLst>
        </pc:spChg>
        <pc:spChg chg="add del mod">
          <ac:chgData name="Hoopes, Devin L." userId="dd133b8f-4ef5-47e4-be58-10282571ab9b" providerId="ADAL" clId="{1203A27E-39A7-4D43-AD37-F27B0B03042F}" dt="2023-09-16T21:32:02.633" v="864" actId="478"/>
          <ac:spMkLst>
            <pc:docMk/>
            <pc:sldMk cId="1396547688" sldId="270"/>
            <ac:spMk id="26" creationId="{44E238DC-AAB4-2FDA-B88A-7F5B31FDB203}"/>
          </ac:spMkLst>
        </pc:spChg>
        <pc:spChg chg="add del mod">
          <ac:chgData name="Hoopes, Devin L." userId="dd133b8f-4ef5-47e4-be58-10282571ab9b" providerId="ADAL" clId="{1203A27E-39A7-4D43-AD37-F27B0B03042F}" dt="2023-09-16T21:32:05.537" v="865" actId="478"/>
          <ac:spMkLst>
            <pc:docMk/>
            <pc:sldMk cId="1396547688" sldId="270"/>
            <ac:spMk id="28" creationId="{6B1721EB-9F7A-9ABE-BC5A-624392074424}"/>
          </ac:spMkLst>
        </pc:spChg>
        <pc:spChg chg="add del mod">
          <ac:chgData name="Hoopes, Devin L." userId="dd133b8f-4ef5-47e4-be58-10282571ab9b" providerId="ADAL" clId="{1203A27E-39A7-4D43-AD37-F27B0B03042F}" dt="2023-09-16T21:34:41.480" v="1046" actId="478"/>
          <ac:spMkLst>
            <pc:docMk/>
            <pc:sldMk cId="1396547688" sldId="270"/>
            <ac:spMk id="29" creationId="{1622DAEA-C950-60C6-1BAB-134CE071E7E8}"/>
          </ac:spMkLst>
        </pc:spChg>
        <pc:spChg chg="add mod">
          <ac:chgData name="Hoopes, Devin L." userId="dd133b8f-4ef5-47e4-be58-10282571ab9b" providerId="ADAL" clId="{1203A27E-39A7-4D43-AD37-F27B0B03042F}" dt="2023-09-16T22:01:37.376" v="1724" actId="255"/>
          <ac:spMkLst>
            <pc:docMk/>
            <pc:sldMk cId="1396547688" sldId="270"/>
            <ac:spMk id="30" creationId="{89D062C5-21E4-4CE1-DF72-79D01A5F60CD}"/>
          </ac:spMkLst>
        </pc:spChg>
        <pc:spChg chg="del">
          <ac:chgData name="Hoopes, Devin L." userId="dd133b8f-4ef5-47e4-be58-10282571ab9b" providerId="ADAL" clId="{1203A27E-39A7-4D43-AD37-F27B0B03042F}" dt="2023-09-16T22:05:21.443" v="1814" actId="478"/>
          <ac:spMkLst>
            <pc:docMk/>
            <pc:sldMk cId="1396547688" sldId="270"/>
            <ac:spMk id="31" creationId="{F4FE0AF7-D8BB-36CB-89D9-4F64A744F052}"/>
          </ac:spMkLst>
        </pc:spChg>
        <pc:spChg chg="add del mod">
          <ac:chgData name="Hoopes, Devin L." userId="dd133b8f-4ef5-47e4-be58-10282571ab9b" providerId="ADAL" clId="{1203A27E-39A7-4D43-AD37-F27B0B03042F}" dt="2023-09-16T22:04:28.486" v="1798" actId="478"/>
          <ac:spMkLst>
            <pc:docMk/>
            <pc:sldMk cId="1396547688" sldId="270"/>
            <ac:spMk id="32" creationId="{C3A34E22-1EA2-08D6-AB7D-DFF2F256658E}"/>
          </ac:spMkLst>
        </pc:spChg>
        <pc:spChg chg="add mod">
          <ac:chgData name="Hoopes, Devin L." userId="dd133b8f-4ef5-47e4-be58-10282571ab9b" providerId="ADAL" clId="{1203A27E-39A7-4D43-AD37-F27B0B03042F}" dt="2023-09-16T22:04:28.993" v="1799"/>
          <ac:spMkLst>
            <pc:docMk/>
            <pc:sldMk cId="1396547688" sldId="270"/>
            <ac:spMk id="33" creationId="{C6285D19-E509-B36B-5260-C5D0D604ECAA}"/>
          </ac:spMkLst>
        </pc:spChg>
        <pc:spChg chg="add del mod">
          <ac:chgData name="Hoopes, Devin L." userId="dd133b8f-4ef5-47e4-be58-10282571ab9b" providerId="ADAL" clId="{1203A27E-39A7-4D43-AD37-F27B0B03042F}" dt="2023-09-16T22:19:45.867" v="1856" actId="478"/>
          <ac:spMkLst>
            <pc:docMk/>
            <pc:sldMk cId="1396547688" sldId="270"/>
            <ac:spMk id="37" creationId="{87346E71-5CE3-0D86-C5AD-D283F19E8CC1}"/>
          </ac:spMkLst>
        </pc:spChg>
        <pc:spChg chg="add del mod">
          <ac:chgData name="Hoopes, Devin L." userId="dd133b8f-4ef5-47e4-be58-10282571ab9b" providerId="ADAL" clId="{1203A27E-39A7-4D43-AD37-F27B0B03042F}" dt="2023-09-16T22:41:01.933" v="2140" actId="478"/>
          <ac:spMkLst>
            <pc:docMk/>
            <pc:sldMk cId="1396547688" sldId="270"/>
            <ac:spMk id="38" creationId="{0B2A342A-A90B-E6E0-1A2B-A071DAE7D43D}"/>
          </ac:spMkLst>
        </pc:sp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8" creationId="{95F8C3B0-551B-27AA-EF73-5CECF59757B0}"/>
          </ac:picMkLst>
        </pc:pic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9" creationId="{E980BFF7-3C58-C54A-93F6-057194C16166}"/>
          </ac:picMkLst>
        </pc:pic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10" creationId="{709C1CF5-C17F-7AF0-4C35-0C435998F17F}"/>
          </ac:picMkLst>
        </pc:pic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11" creationId="{FF99C380-59D3-8F88-E500-BA403DEE2906}"/>
          </ac:picMkLst>
        </pc:pic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12" creationId="{D8E3C998-273A-582D-EE5D-8693273AC469}"/>
          </ac:picMkLst>
        </pc:picChg>
        <pc:picChg chg="add del mod">
          <ac:chgData name="Hoopes, Devin L." userId="dd133b8f-4ef5-47e4-be58-10282571ab9b" providerId="ADAL" clId="{1203A27E-39A7-4D43-AD37-F27B0B03042F}" dt="2023-09-15T16:37:24.075" v="445" actId="478"/>
          <ac:picMkLst>
            <pc:docMk/>
            <pc:sldMk cId="1396547688" sldId="270"/>
            <ac:picMk id="14" creationId="{802E4D2C-14E6-047F-D707-579ED6CDC3AA}"/>
          </ac:picMkLst>
        </pc:picChg>
        <pc:picChg chg="add del mod">
          <ac:chgData name="Hoopes, Devin L." userId="dd133b8f-4ef5-47e4-be58-10282571ab9b" providerId="ADAL" clId="{1203A27E-39A7-4D43-AD37-F27B0B03042F}" dt="2023-09-15T16:37:21.811" v="443" actId="478"/>
          <ac:picMkLst>
            <pc:docMk/>
            <pc:sldMk cId="1396547688" sldId="270"/>
            <ac:picMk id="15" creationId="{CE08D665-1CBA-609B-B9FA-22D892E63013}"/>
          </ac:picMkLst>
        </pc:picChg>
        <pc:picChg chg="add del mod">
          <ac:chgData name="Hoopes, Devin L." userId="dd133b8f-4ef5-47e4-be58-10282571ab9b" providerId="ADAL" clId="{1203A27E-39A7-4D43-AD37-F27B0B03042F}" dt="2023-09-15T16:37:22.895" v="444" actId="478"/>
          <ac:picMkLst>
            <pc:docMk/>
            <pc:sldMk cId="1396547688" sldId="270"/>
            <ac:picMk id="16" creationId="{CC42FD8C-8E2A-C57F-6E61-7E47CBC29A99}"/>
          </ac:picMkLst>
        </pc:picChg>
        <pc:picChg chg="add del mod">
          <ac:chgData name="Hoopes, Devin L." userId="dd133b8f-4ef5-47e4-be58-10282571ab9b" providerId="ADAL" clId="{1203A27E-39A7-4D43-AD37-F27B0B03042F}" dt="2023-09-15T16:37:21.557" v="442" actId="478"/>
          <ac:picMkLst>
            <pc:docMk/>
            <pc:sldMk cId="1396547688" sldId="270"/>
            <ac:picMk id="17" creationId="{C1982857-B545-D739-1631-E2994A526957}"/>
          </ac:picMkLst>
        </pc:picChg>
        <pc:picChg chg="add del mod">
          <ac:chgData name="Hoopes, Devin L." userId="dd133b8f-4ef5-47e4-be58-10282571ab9b" providerId="ADAL" clId="{1203A27E-39A7-4D43-AD37-F27B0B03042F}" dt="2023-09-15T16:37:19.518" v="440" actId="478"/>
          <ac:picMkLst>
            <pc:docMk/>
            <pc:sldMk cId="1396547688" sldId="270"/>
            <ac:picMk id="18" creationId="{43FE9431-7EC1-0A9A-DF79-45C30A256769}"/>
          </ac:picMkLst>
        </pc:picChg>
        <pc:picChg chg="add mod">
          <ac:chgData name="Hoopes, Devin L." userId="dd133b8f-4ef5-47e4-be58-10282571ab9b" providerId="ADAL" clId="{1203A27E-39A7-4D43-AD37-F27B0B03042F}" dt="2023-09-15T16:37:33.146" v="485"/>
          <ac:picMkLst>
            <pc:docMk/>
            <pc:sldMk cId="1396547688" sldId="270"/>
            <ac:picMk id="20" creationId="{F68CA241-0E35-0A50-ADA6-6C4779A747AF}"/>
          </ac:picMkLst>
        </pc:picChg>
        <pc:picChg chg="add mod">
          <ac:chgData name="Hoopes, Devin L." userId="dd133b8f-4ef5-47e4-be58-10282571ab9b" providerId="ADAL" clId="{1203A27E-39A7-4D43-AD37-F27B0B03042F}" dt="2023-09-15T16:37:25.114" v="446"/>
          <ac:picMkLst>
            <pc:docMk/>
            <pc:sldMk cId="1396547688" sldId="270"/>
            <ac:picMk id="21" creationId="{13C6E6BC-0F5F-1E8A-EFB5-ADE8904DD07E}"/>
          </ac:picMkLst>
        </pc:picChg>
        <pc:picChg chg="add mod">
          <ac:chgData name="Hoopes, Devin L." userId="dd133b8f-4ef5-47e4-be58-10282571ab9b" providerId="ADAL" clId="{1203A27E-39A7-4D43-AD37-F27B0B03042F}" dt="2023-09-15T16:37:25.114" v="446"/>
          <ac:picMkLst>
            <pc:docMk/>
            <pc:sldMk cId="1396547688" sldId="270"/>
            <ac:picMk id="22" creationId="{82F8408D-AFD4-82D6-B1EC-FA1BCC9A505A}"/>
          </ac:picMkLst>
        </pc:picChg>
        <pc:picChg chg="add mod">
          <ac:chgData name="Hoopes, Devin L." userId="dd133b8f-4ef5-47e4-be58-10282571ab9b" providerId="ADAL" clId="{1203A27E-39A7-4D43-AD37-F27B0B03042F}" dt="2023-09-15T16:37:40.116" v="512"/>
          <ac:picMkLst>
            <pc:docMk/>
            <pc:sldMk cId="1396547688" sldId="270"/>
            <ac:picMk id="23" creationId="{D31C25CF-EECE-5975-C8ED-E0FB8B6E3106}"/>
          </ac:picMkLst>
        </pc:picChg>
        <pc:picChg chg="add mod">
          <ac:chgData name="Hoopes, Devin L." userId="dd133b8f-4ef5-47e4-be58-10282571ab9b" providerId="ADAL" clId="{1203A27E-39A7-4D43-AD37-F27B0B03042F}" dt="2023-09-15T16:37:25.114" v="446"/>
          <ac:picMkLst>
            <pc:docMk/>
            <pc:sldMk cId="1396547688" sldId="270"/>
            <ac:picMk id="24" creationId="{D74EA57B-6EB0-F4F1-CC64-CE410D9A2CAC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50:00.921" v="2318" actId="20577"/>
        <pc:sldMkLst>
          <pc:docMk/>
          <pc:sldMk cId="2793651232" sldId="271"/>
        </pc:sldMkLst>
        <pc:spChg chg="mod">
          <ac:chgData name="Hoopes, Devin L." userId="dd133b8f-4ef5-47e4-be58-10282571ab9b" providerId="ADAL" clId="{1203A27E-39A7-4D43-AD37-F27B0B03042F}" dt="2023-09-16T22:37:51.047" v="2100" actId="20577"/>
          <ac:spMkLst>
            <pc:docMk/>
            <pc:sldMk cId="2793651232" sldId="271"/>
            <ac:spMk id="2" creationId="{C480A06F-EE63-3A59-4E40-5668AD1C123A}"/>
          </ac:spMkLst>
        </pc:spChg>
        <pc:spChg chg="del">
          <ac:chgData name="Hoopes, Devin L." userId="dd133b8f-4ef5-47e4-be58-10282571ab9b" providerId="ADAL" clId="{1203A27E-39A7-4D43-AD37-F27B0B03042F}" dt="2023-09-16T22:19:57.647" v="1857" actId="478"/>
          <ac:spMkLst>
            <pc:docMk/>
            <pc:sldMk cId="2793651232" sldId="271"/>
            <ac:spMk id="3" creationId="{126A6241-6D6F-B06B-5C9F-34AE7FD80626}"/>
          </ac:spMkLst>
        </pc:spChg>
        <pc:spChg chg="del mod">
          <ac:chgData name="Hoopes, Devin L." userId="dd133b8f-4ef5-47e4-be58-10282571ab9b" providerId="ADAL" clId="{1203A27E-39A7-4D43-AD37-F27B0B03042F}" dt="2023-09-16T22:41:22.819" v="2148" actId="478"/>
          <ac:spMkLst>
            <pc:docMk/>
            <pc:sldMk cId="2793651232" sldId="271"/>
            <ac:spMk id="4" creationId="{0B8AF5CB-C316-CB00-3ED5-1D5C17F191F8}"/>
          </ac:spMkLst>
        </pc:spChg>
        <pc:spChg chg="del">
          <ac:chgData name="Hoopes, Devin L." userId="dd133b8f-4ef5-47e4-be58-10282571ab9b" providerId="ADAL" clId="{1203A27E-39A7-4D43-AD37-F27B0B03042F}" dt="2023-09-16T22:21:23.742" v="1859" actId="931"/>
          <ac:spMkLst>
            <pc:docMk/>
            <pc:sldMk cId="2793651232" sldId="271"/>
            <ac:spMk id="5" creationId="{73A16B07-EA16-3972-35ED-1CFD2DB2A9B0}"/>
          </ac:spMkLst>
        </pc:spChg>
        <pc:spChg chg="del">
          <ac:chgData name="Hoopes, Devin L." userId="dd133b8f-4ef5-47e4-be58-10282571ab9b" providerId="ADAL" clId="{1203A27E-39A7-4D43-AD37-F27B0B03042F}" dt="2023-09-16T22:21:32.965" v="1864" actId="478"/>
          <ac:spMkLst>
            <pc:docMk/>
            <pc:sldMk cId="2793651232" sldId="271"/>
            <ac:spMk id="6" creationId="{176CD1EC-2CE2-8E79-8DB5-1C738CFC41C5}"/>
          </ac:spMkLst>
        </pc:spChg>
        <pc:spChg chg="add del mod">
          <ac:chgData name="Hoopes, Devin L." userId="dd133b8f-4ef5-47e4-be58-10282571ab9b" providerId="ADAL" clId="{1203A27E-39A7-4D43-AD37-F27B0B03042F}" dt="2023-09-15T16:34:06.955" v="141"/>
          <ac:spMkLst>
            <pc:docMk/>
            <pc:sldMk cId="2793651232" sldId="271"/>
            <ac:spMk id="7" creationId="{0364DF5B-7DBC-22E5-82A0-6504B3A8E8AA}"/>
          </ac:spMkLst>
        </pc:spChg>
        <pc:spChg chg="add del mod">
          <ac:chgData name="Hoopes, Devin L." userId="dd133b8f-4ef5-47e4-be58-10282571ab9b" providerId="ADAL" clId="{1203A27E-39A7-4D43-AD37-F27B0B03042F}" dt="2023-09-15T16:36:59.379" v="386" actId="478"/>
          <ac:spMkLst>
            <pc:docMk/>
            <pc:sldMk cId="2793651232" sldId="271"/>
            <ac:spMk id="13" creationId="{7E1D7A20-7DF2-358B-8CF7-879BD2D6E9D2}"/>
          </ac:spMkLst>
        </pc:spChg>
        <pc:spChg chg="add mod">
          <ac:chgData name="Hoopes, Devin L." userId="dd133b8f-4ef5-47e4-be58-10282571ab9b" providerId="ADAL" clId="{1203A27E-39A7-4D43-AD37-F27B0B03042F}" dt="2023-09-15T16:37:04.662" v="392"/>
          <ac:spMkLst>
            <pc:docMk/>
            <pc:sldMk cId="2793651232" sldId="271"/>
            <ac:spMk id="19" creationId="{5E82D7BA-2128-D48D-26C8-B8D5E3C5E0F5}"/>
          </ac:spMkLst>
        </pc:spChg>
        <pc:spChg chg="del">
          <ac:chgData name="Hoopes, Devin L." userId="dd133b8f-4ef5-47e4-be58-10282571ab9b" providerId="ADAL" clId="{1203A27E-39A7-4D43-AD37-F27B0B03042F}" dt="2023-09-16T22:05:38.881" v="1817" actId="478"/>
          <ac:spMkLst>
            <pc:docMk/>
            <pc:sldMk cId="2793651232" sldId="271"/>
            <ac:spMk id="25" creationId="{CF1B83FD-F1A4-1928-5DB8-C0A6DF8438E6}"/>
          </ac:spMkLst>
        </pc:spChg>
        <pc:spChg chg="add mod">
          <ac:chgData name="Hoopes, Devin L." userId="dd133b8f-4ef5-47e4-be58-10282571ab9b" providerId="ADAL" clId="{1203A27E-39A7-4D43-AD37-F27B0B03042F}" dt="2023-09-16T22:04:35.318" v="1802"/>
          <ac:spMkLst>
            <pc:docMk/>
            <pc:sldMk cId="2793651232" sldId="271"/>
            <ac:spMk id="26" creationId="{924605B0-262A-18A5-6923-8F89BB242F52}"/>
          </ac:spMkLst>
        </pc:spChg>
        <pc:spChg chg="add mod">
          <ac:chgData name="Hoopes, Devin L." userId="dd133b8f-4ef5-47e4-be58-10282571ab9b" providerId="ADAL" clId="{1203A27E-39A7-4D43-AD37-F27B0B03042F}" dt="2023-09-16T22:50:00.921" v="2318" actId="20577"/>
          <ac:spMkLst>
            <pc:docMk/>
            <pc:sldMk cId="2793651232" sldId="271"/>
            <ac:spMk id="29" creationId="{9ACE732F-7836-D552-9D0D-4350D8B77AA1}"/>
          </ac:spMkLst>
        </pc:spChg>
        <pc:spChg chg="add del mod">
          <ac:chgData name="Hoopes, Devin L." userId="dd133b8f-4ef5-47e4-be58-10282571ab9b" providerId="ADAL" clId="{1203A27E-39A7-4D43-AD37-F27B0B03042F}" dt="2023-09-16T22:24:06.579" v="2045" actId="478"/>
          <ac:spMkLst>
            <pc:docMk/>
            <pc:sldMk cId="2793651232" sldId="271"/>
            <ac:spMk id="36" creationId="{464B29D5-90D3-89D8-EAB7-ABCFAF636BDE}"/>
          </ac:spMkLst>
        </pc:spChg>
        <pc:spChg chg="add mod">
          <ac:chgData name="Hoopes, Devin L." userId="dd133b8f-4ef5-47e4-be58-10282571ab9b" providerId="ADAL" clId="{1203A27E-39A7-4D43-AD37-F27B0B03042F}" dt="2023-09-16T22:24:38.345" v="2083" actId="1076"/>
          <ac:spMkLst>
            <pc:docMk/>
            <pc:sldMk cId="2793651232" sldId="271"/>
            <ac:spMk id="37" creationId="{9D07F659-32FF-7060-7374-B167BF84D9B4}"/>
          </ac:spMkLst>
        </pc:spChg>
        <pc:spChg chg="add del mod">
          <ac:chgData name="Hoopes, Devin L." userId="dd133b8f-4ef5-47e4-be58-10282571ab9b" providerId="ADAL" clId="{1203A27E-39A7-4D43-AD37-F27B0B03042F}" dt="2023-09-16T22:41:24.514" v="2149" actId="478"/>
          <ac:spMkLst>
            <pc:docMk/>
            <pc:sldMk cId="2793651232" sldId="271"/>
            <ac:spMk id="39" creationId="{D380AC5D-75CA-AD05-2A07-249089767CA6}"/>
          </ac:spMkLst>
        </pc:sp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8" creationId="{3DB56CEA-048B-2C58-9D7A-D69900573C4A}"/>
          </ac:picMkLst>
        </pc:pic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9" creationId="{FCBAFA97-C6D7-9A74-F5D7-D5CFF4955F69}"/>
          </ac:picMkLst>
        </pc:pic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10" creationId="{6DB50D4A-9C62-9257-6F02-689CB16E2AFA}"/>
          </ac:picMkLst>
        </pc:pic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11" creationId="{F0386EBB-577E-35CE-B508-D594009E2316}"/>
          </ac:picMkLst>
        </pc:pic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12" creationId="{4347BBE6-C6AA-564E-2D14-DAF9F6DE4CB5}"/>
          </ac:picMkLst>
        </pc:picChg>
        <pc:picChg chg="add del mod">
          <ac:chgData name="Hoopes, Devin L." userId="dd133b8f-4ef5-47e4-be58-10282571ab9b" providerId="ADAL" clId="{1203A27E-39A7-4D43-AD37-F27B0B03042F}" dt="2023-09-15T16:37:03.418" v="391" actId="478"/>
          <ac:picMkLst>
            <pc:docMk/>
            <pc:sldMk cId="2793651232" sldId="271"/>
            <ac:picMk id="14" creationId="{7E703EF4-9FB5-CBC4-7293-0428E0653AB6}"/>
          </ac:picMkLst>
        </pc:picChg>
        <pc:picChg chg="add del mod">
          <ac:chgData name="Hoopes, Devin L." userId="dd133b8f-4ef5-47e4-be58-10282571ab9b" providerId="ADAL" clId="{1203A27E-39A7-4D43-AD37-F27B0B03042F}" dt="2023-09-15T16:37:01.642" v="389" actId="478"/>
          <ac:picMkLst>
            <pc:docMk/>
            <pc:sldMk cId="2793651232" sldId="271"/>
            <ac:picMk id="15" creationId="{AAEFDCD7-2C70-C0C6-A9DC-78BC173E7DEB}"/>
          </ac:picMkLst>
        </pc:picChg>
        <pc:picChg chg="add del mod">
          <ac:chgData name="Hoopes, Devin L." userId="dd133b8f-4ef5-47e4-be58-10282571ab9b" providerId="ADAL" clId="{1203A27E-39A7-4D43-AD37-F27B0B03042F}" dt="2023-09-15T16:37:02.553" v="390" actId="478"/>
          <ac:picMkLst>
            <pc:docMk/>
            <pc:sldMk cId="2793651232" sldId="271"/>
            <ac:picMk id="16" creationId="{EB2ED919-4592-950D-8092-4C95F7A13E17}"/>
          </ac:picMkLst>
        </pc:picChg>
        <pc:picChg chg="add del mod">
          <ac:chgData name="Hoopes, Devin L." userId="dd133b8f-4ef5-47e4-be58-10282571ab9b" providerId="ADAL" clId="{1203A27E-39A7-4D43-AD37-F27B0B03042F}" dt="2023-09-15T16:37:00.943" v="388" actId="478"/>
          <ac:picMkLst>
            <pc:docMk/>
            <pc:sldMk cId="2793651232" sldId="271"/>
            <ac:picMk id="17" creationId="{7FCF8682-F392-A4D5-838D-6C7317968F4E}"/>
          </ac:picMkLst>
        </pc:picChg>
        <pc:picChg chg="add del mod">
          <ac:chgData name="Hoopes, Devin L." userId="dd133b8f-4ef5-47e4-be58-10282571ab9b" providerId="ADAL" clId="{1203A27E-39A7-4D43-AD37-F27B0B03042F}" dt="2023-09-15T16:37:00.240" v="387" actId="478"/>
          <ac:picMkLst>
            <pc:docMk/>
            <pc:sldMk cId="2793651232" sldId="271"/>
            <ac:picMk id="18" creationId="{5EC82B85-F40B-6AE0-3746-A79911282B00}"/>
          </ac:picMkLst>
        </pc:picChg>
        <pc:picChg chg="add mod">
          <ac:chgData name="Hoopes, Devin L." userId="dd133b8f-4ef5-47e4-be58-10282571ab9b" providerId="ADAL" clId="{1203A27E-39A7-4D43-AD37-F27B0B03042F}" dt="2023-09-15T16:37:11.678" v="433"/>
          <ac:picMkLst>
            <pc:docMk/>
            <pc:sldMk cId="2793651232" sldId="271"/>
            <ac:picMk id="20" creationId="{C31A310F-8A7A-9BF7-D179-554CEA1C049D}"/>
          </ac:picMkLst>
        </pc:picChg>
        <pc:picChg chg="add mod">
          <ac:chgData name="Hoopes, Devin L." userId="dd133b8f-4ef5-47e4-be58-10282571ab9b" providerId="ADAL" clId="{1203A27E-39A7-4D43-AD37-F27B0B03042F}" dt="2023-09-15T16:37:14.626" v="439"/>
          <ac:picMkLst>
            <pc:docMk/>
            <pc:sldMk cId="2793651232" sldId="271"/>
            <ac:picMk id="21" creationId="{600A24D3-21B8-B629-BF0A-AC8405B7AEDD}"/>
          </ac:picMkLst>
        </pc:picChg>
        <pc:picChg chg="add mod">
          <ac:chgData name="Hoopes, Devin L." userId="dd133b8f-4ef5-47e4-be58-10282571ab9b" providerId="ADAL" clId="{1203A27E-39A7-4D43-AD37-F27B0B03042F}" dt="2023-09-15T16:37:04.662" v="392"/>
          <ac:picMkLst>
            <pc:docMk/>
            <pc:sldMk cId="2793651232" sldId="271"/>
            <ac:picMk id="22" creationId="{640CEE7F-65C2-4A1E-0749-618251C37FB7}"/>
          </ac:picMkLst>
        </pc:picChg>
        <pc:picChg chg="add mod">
          <ac:chgData name="Hoopes, Devin L." userId="dd133b8f-4ef5-47e4-be58-10282571ab9b" providerId="ADAL" clId="{1203A27E-39A7-4D43-AD37-F27B0B03042F}" dt="2023-09-15T16:37:04.662" v="392"/>
          <ac:picMkLst>
            <pc:docMk/>
            <pc:sldMk cId="2793651232" sldId="271"/>
            <ac:picMk id="23" creationId="{0A11EF01-92F6-86F4-F84F-77B0509AF94D}"/>
          </ac:picMkLst>
        </pc:picChg>
        <pc:picChg chg="add mod">
          <ac:chgData name="Hoopes, Devin L." userId="dd133b8f-4ef5-47e4-be58-10282571ab9b" providerId="ADAL" clId="{1203A27E-39A7-4D43-AD37-F27B0B03042F}" dt="2023-09-15T16:37:04.662" v="392"/>
          <ac:picMkLst>
            <pc:docMk/>
            <pc:sldMk cId="2793651232" sldId="271"/>
            <ac:picMk id="24" creationId="{72CDDF12-1894-3CC8-43A7-29E627635CA5}"/>
          </ac:picMkLst>
        </pc:picChg>
        <pc:picChg chg="add mod">
          <ac:chgData name="Hoopes, Devin L." userId="dd133b8f-4ef5-47e4-be58-10282571ab9b" providerId="ADAL" clId="{1203A27E-39A7-4D43-AD37-F27B0B03042F}" dt="2023-09-16T22:21:30.622" v="1863" actId="1076"/>
          <ac:picMkLst>
            <pc:docMk/>
            <pc:sldMk cId="2793651232" sldId="271"/>
            <ac:picMk id="31" creationId="{018641F5-AEAB-6292-75A9-9662A2380A2B}"/>
          </ac:picMkLst>
        </pc:picChg>
        <pc:cxnChg chg="add mod">
          <ac:chgData name="Hoopes, Devin L." userId="dd133b8f-4ef5-47e4-be58-10282571ab9b" providerId="ADAL" clId="{1203A27E-39A7-4D43-AD37-F27B0B03042F}" dt="2023-09-16T22:23:57.243" v="2043" actId="14100"/>
          <ac:cxnSpMkLst>
            <pc:docMk/>
            <pc:sldMk cId="2793651232" sldId="271"/>
            <ac:cxnSpMk id="33" creationId="{38E3C164-4CA6-14DD-722C-CB5D84B4ACE3}"/>
          </ac:cxnSpMkLst>
        </pc:cxnChg>
      </pc:sldChg>
      <pc:sldChg chg="addSp delSp modSp mod">
        <pc:chgData name="Hoopes, Devin L." userId="dd133b8f-4ef5-47e4-be58-10282571ab9b" providerId="ADAL" clId="{1203A27E-39A7-4D43-AD37-F27B0B03042F}" dt="2023-09-16T22:38:05.680" v="2110" actId="20577"/>
        <pc:sldMkLst>
          <pc:docMk/>
          <pc:sldMk cId="3971916037" sldId="272"/>
        </pc:sldMkLst>
        <pc:spChg chg="mod">
          <ac:chgData name="Hoopes, Devin L." userId="dd133b8f-4ef5-47e4-be58-10282571ab9b" providerId="ADAL" clId="{1203A27E-39A7-4D43-AD37-F27B0B03042F}" dt="2023-09-16T22:38:05.680" v="2110" actId="20577"/>
          <ac:spMkLst>
            <pc:docMk/>
            <pc:sldMk cId="3971916037" sldId="272"/>
            <ac:spMk id="2" creationId="{450B07E8-0F41-6F73-08F9-05BFA84850F6}"/>
          </ac:spMkLst>
        </pc:spChg>
        <pc:spChg chg="add del mod">
          <ac:chgData name="Hoopes, Devin L." userId="dd133b8f-4ef5-47e4-be58-10282571ab9b" providerId="ADAL" clId="{1203A27E-39A7-4D43-AD37-F27B0B03042F}" dt="2023-09-15T16:34:06.452" v="140"/>
          <ac:spMkLst>
            <pc:docMk/>
            <pc:sldMk cId="3971916037" sldId="272"/>
            <ac:spMk id="7" creationId="{0EA4FB19-85E3-26B3-1B6B-2C36CDB51F27}"/>
          </ac:spMkLst>
        </pc:spChg>
        <pc:spChg chg="del">
          <ac:chgData name="Hoopes, Devin L." userId="dd133b8f-4ef5-47e4-be58-10282571ab9b" providerId="ADAL" clId="{1203A27E-39A7-4D43-AD37-F27B0B03042F}" dt="2023-09-16T22:05:47.136" v="1818" actId="478"/>
          <ac:spMkLst>
            <pc:docMk/>
            <pc:sldMk cId="3971916037" sldId="272"/>
            <ac:spMk id="7" creationId="{9C9D7A97-A8F1-E370-39FD-F50C95ED8442}"/>
          </ac:spMkLst>
        </pc:spChg>
        <pc:spChg chg="add mod">
          <ac:chgData name="Hoopes, Devin L." userId="dd133b8f-4ef5-47e4-be58-10282571ab9b" providerId="ADAL" clId="{1203A27E-39A7-4D43-AD37-F27B0B03042F}" dt="2023-09-16T22:04:37.890" v="1803"/>
          <ac:spMkLst>
            <pc:docMk/>
            <pc:sldMk cId="3971916037" sldId="272"/>
            <ac:spMk id="9" creationId="{3171FA8C-C4EF-C1AB-DD50-A2202FB6B6DA}"/>
          </ac:spMkLst>
        </pc:spChg>
        <pc:spChg chg="add del mod">
          <ac:chgData name="Hoopes, Devin L." userId="dd133b8f-4ef5-47e4-be58-10282571ab9b" providerId="ADAL" clId="{1203A27E-39A7-4D43-AD37-F27B0B03042F}" dt="2023-09-15T16:36:38.914" v="333" actId="478"/>
          <ac:spMkLst>
            <pc:docMk/>
            <pc:sldMk cId="3971916037" sldId="272"/>
            <ac:spMk id="13" creationId="{A06069C8-BC7C-F93B-D761-FB74ACDC95D8}"/>
          </ac:spMkLst>
        </pc:spChg>
        <pc:spChg chg="add mod">
          <ac:chgData name="Hoopes, Devin L." userId="dd133b8f-4ef5-47e4-be58-10282571ab9b" providerId="ADAL" clId="{1203A27E-39A7-4D43-AD37-F27B0B03042F}" dt="2023-09-15T16:36:43.616" v="338"/>
          <ac:spMkLst>
            <pc:docMk/>
            <pc:sldMk cId="3971916037" sldId="272"/>
            <ac:spMk id="19" creationId="{6ACF8F05-1545-0988-FD71-E988337C86FD}"/>
          </ac:spMkLst>
        </pc:sp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8" creationId="{710C33EA-00D4-F40E-476C-D5EB384E8F61}"/>
          </ac:picMkLst>
        </pc:pic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9" creationId="{899F0F7E-3A99-C66A-21C6-4C90427E4F00}"/>
          </ac:picMkLst>
        </pc:pic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10" creationId="{6429FCDE-75ED-2E56-08AD-26361404A1D9}"/>
          </ac:picMkLst>
        </pc:pic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11" creationId="{600B6938-8424-684F-FF6C-619F14F4E6C7}"/>
          </ac:picMkLst>
        </pc:pic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12" creationId="{6F919099-3376-6607-68A3-B4F924FCBB18}"/>
          </ac:picMkLst>
        </pc:picChg>
        <pc:picChg chg="add del mod">
          <ac:chgData name="Hoopes, Devin L." userId="dd133b8f-4ef5-47e4-be58-10282571ab9b" providerId="ADAL" clId="{1203A27E-39A7-4D43-AD37-F27B0B03042F}" dt="2023-09-15T16:36:41.544" v="336" actId="478"/>
          <ac:picMkLst>
            <pc:docMk/>
            <pc:sldMk cId="3971916037" sldId="272"/>
            <ac:picMk id="14" creationId="{026A614F-3F0C-ECD3-891F-D4E611210920}"/>
          </ac:picMkLst>
        </pc:picChg>
        <pc:picChg chg="add del mod">
          <ac:chgData name="Hoopes, Devin L." userId="dd133b8f-4ef5-47e4-be58-10282571ab9b" providerId="ADAL" clId="{1203A27E-39A7-4D43-AD37-F27B0B03042F}" dt="2023-09-15T16:36:40.449" v="335" actId="478"/>
          <ac:picMkLst>
            <pc:docMk/>
            <pc:sldMk cId="3971916037" sldId="272"/>
            <ac:picMk id="15" creationId="{8A8719C0-46CD-4C87-22EE-01285DDF2C3D}"/>
          </ac:picMkLst>
        </pc:picChg>
        <pc:picChg chg="add del mod">
          <ac:chgData name="Hoopes, Devin L." userId="dd133b8f-4ef5-47e4-be58-10282571ab9b" providerId="ADAL" clId="{1203A27E-39A7-4D43-AD37-F27B0B03042F}" dt="2023-09-15T16:36:42.555" v="337" actId="478"/>
          <ac:picMkLst>
            <pc:docMk/>
            <pc:sldMk cId="3971916037" sldId="272"/>
            <ac:picMk id="16" creationId="{94537445-7762-319F-1C94-6ECEBAA9C384}"/>
          </ac:picMkLst>
        </pc:picChg>
        <pc:picChg chg="add del mod">
          <ac:chgData name="Hoopes, Devin L." userId="dd133b8f-4ef5-47e4-be58-10282571ab9b" providerId="ADAL" clId="{1203A27E-39A7-4D43-AD37-F27B0B03042F}" dt="2023-09-15T16:36:40.202" v="334" actId="478"/>
          <ac:picMkLst>
            <pc:docMk/>
            <pc:sldMk cId="3971916037" sldId="272"/>
            <ac:picMk id="17" creationId="{5631A731-6617-395B-C75B-F37FBB75B707}"/>
          </ac:picMkLst>
        </pc:picChg>
        <pc:picChg chg="add del mod">
          <ac:chgData name="Hoopes, Devin L." userId="dd133b8f-4ef5-47e4-be58-10282571ab9b" providerId="ADAL" clId="{1203A27E-39A7-4D43-AD37-F27B0B03042F}" dt="2023-09-15T16:36:38.198" v="332" actId="478"/>
          <ac:picMkLst>
            <pc:docMk/>
            <pc:sldMk cId="3971916037" sldId="272"/>
            <ac:picMk id="18" creationId="{1BE7AC29-0B44-1CB0-B6F2-89CD3D5190B6}"/>
          </ac:picMkLst>
        </pc:picChg>
        <pc:picChg chg="add mod">
          <ac:chgData name="Hoopes, Devin L." userId="dd133b8f-4ef5-47e4-be58-10282571ab9b" providerId="ADAL" clId="{1203A27E-39A7-4D43-AD37-F27B0B03042F}" dt="2023-09-15T16:36:49.941" v="363"/>
          <ac:picMkLst>
            <pc:docMk/>
            <pc:sldMk cId="3971916037" sldId="272"/>
            <ac:picMk id="20" creationId="{0B006E90-A075-16F4-BE2A-5BED12A4318E}"/>
          </ac:picMkLst>
        </pc:picChg>
        <pc:picChg chg="add mod">
          <ac:chgData name="Hoopes, Devin L." userId="dd133b8f-4ef5-47e4-be58-10282571ab9b" providerId="ADAL" clId="{1203A27E-39A7-4D43-AD37-F27B0B03042F}" dt="2023-09-15T16:36:43.616" v="338"/>
          <ac:picMkLst>
            <pc:docMk/>
            <pc:sldMk cId="3971916037" sldId="272"/>
            <ac:picMk id="21" creationId="{72065A44-6AB2-30C9-020F-C0AEEE46BF16}"/>
          </ac:picMkLst>
        </pc:picChg>
        <pc:picChg chg="add mod">
          <ac:chgData name="Hoopes, Devin L." userId="dd133b8f-4ef5-47e4-be58-10282571ab9b" providerId="ADAL" clId="{1203A27E-39A7-4D43-AD37-F27B0B03042F}" dt="2023-09-15T16:36:53.400" v="385"/>
          <ac:picMkLst>
            <pc:docMk/>
            <pc:sldMk cId="3971916037" sldId="272"/>
            <ac:picMk id="22" creationId="{0187F404-2B95-BD23-457D-16400B56EC84}"/>
          </ac:picMkLst>
        </pc:picChg>
        <pc:picChg chg="add mod">
          <ac:chgData name="Hoopes, Devin L." userId="dd133b8f-4ef5-47e4-be58-10282571ab9b" providerId="ADAL" clId="{1203A27E-39A7-4D43-AD37-F27B0B03042F}" dt="2023-09-15T16:36:43.616" v="338"/>
          <ac:picMkLst>
            <pc:docMk/>
            <pc:sldMk cId="3971916037" sldId="272"/>
            <ac:picMk id="23" creationId="{FC1156C1-232C-AEDD-D1D3-BE7E5C4FE67F}"/>
          </ac:picMkLst>
        </pc:picChg>
        <pc:picChg chg="add mod">
          <ac:chgData name="Hoopes, Devin L." userId="dd133b8f-4ef5-47e4-be58-10282571ab9b" providerId="ADAL" clId="{1203A27E-39A7-4D43-AD37-F27B0B03042F}" dt="2023-09-15T16:36:43.616" v="338"/>
          <ac:picMkLst>
            <pc:docMk/>
            <pc:sldMk cId="3971916037" sldId="272"/>
            <ac:picMk id="24" creationId="{4A115462-9775-9BF0-2461-C2DC48F76709}"/>
          </ac:picMkLst>
        </pc:picChg>
      </pc:sldChg>
      <pc:sldChg chg="addSp delSp modSp mod ord">
        <pc:chgData name="Hoopes, Devin L." userId="dd133b8f-4ef5-47e4-be58-10282571ab9b" providerId="ADAL" clId="{1203A27E-39A7-4D43-AD37-F27B0B03042F}" dt="2023-09-16T22:40:51.593" v="2139" actId="27636"/>
        <pc:sldMkLst>
          <pc:docMk/>
          <pc:sldMk cId="3766385131" sldId="273"/>
        </pc:sldMkLst>
        <pc:spChg chg="mod">
          <ac:chgData name="Hoopes, Devin L." userId="dd133b8f-4ef5-47e4-be58-10282571ab9b" providerId="ADAL" clId="{1203A27E-39A7-4D43-AD37-F27B0B03042F}" dt="2023-09-16T22:40:51.593" v="2139" actId="27636"/>
          <ac:spMkLst>
            <pc:docMk/>
            <pc:sldMk cId="3766385131" sldId="273"/>
            <ac:spMk id="3" creationId="{D9A8BD6C-A9EB-6208-177E-87B2DE86E37F}"/>
          </ac:spMkLst>
        </pc:spChg>
        <pc:spChg chg="add del mod">
          <ac:chgData name="Hoopes, Devin L." userId="dd133b8f-4ef5-47e4-be58-10282571ab9b" providerId="ADAL" clId="{1203A27E-39A7-4D43-AD37-F27B0B03042F}" dt="2023-09-15T16:34:05.805" v="139"/>
          <ac:spMkLst>
            <pc:docMk/>
            <pc:sldMk cId="3766385131" sldId="273"/>
            <ac:spMk id="4" creationId="{B71E8EFA-C3F8-F7CC-A18A-CA09C1DEBEE3}"/>
          </ac:spMkLst>
        </pc:spChg>
        <pc:spChg chg="del">
          <ac:chgData name="Hoopes, Devin L." userId="dd133b8f-4ef5-47e4-be58-10282571ab9b" providerId="ADAL" clId="{1203A27E-39A7-4D43-AD37-F27B0B03042F}" dt="2023-09-16T22:06:10.331" v="1823" actId="478"/>
          <ac:spMkLst>
            <pc:docMk/>
            <pc:sldMk cId="3766385131" sldId="273"/>
            <ac:spMk id="10" creationId="{604CD573-1CFB-5D2A-301F-F4F216667DBD}"/>
          </ac:spMkLst>
        </pc:spChg>
        <pc:spChg chg="add mod">
          <ac:chgData name="Hoopes, Devin L." userId="dd133b8f-4ef5-47e4-be58-10282571ab9b" providerId="ADAL" clId="{1203A27E-39A7-4D43-AD37-F27B0B03042F}" dt="2023-09-16T22:04:58.790" v="1812"/>
          <ac:spMkLst>
            <pc:docMk/>
            <pc:sldMk cId="3766385131" sldId="273"/>
            <ac:spMk id="11" creationId="{3146AF29-BC85-E271-BF5D-C04B63D70B8A}"/>
          </ac:spMkLst>
        </pc:sp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5" creationId="{A290F946-38B6-F957-1E34-47210AABAA2D}"/>
          </ac:picMkLst>
        </pc:pic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6" creationId="{790D7B69-4C2E-DE07-5309-870BAD102890}"/>
          </ac:picMkLst>
        </pc:pic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7" creationId="{4AFA61DC-863C-77F5-67D5-B9A6AB61E315}"/>
          </ac:picMkLst>
        </pc:pic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8" creationId="{522418F4-ECB0-E169-BDDF-105A2EB689B8}"/>
          </ac:picMkLst>
        </pc:pic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9" creationId="{75BD093A-6EBA-0356-BBC9-768A7AA2F436}"/>
          </ac:picMkLst>
        </pc:picChg>
      </pc:sldChg>
      <pc:sldChg chg="addSp delSp modSp add mod">
        <pc:chgData name="Hoopes, Devin L." userId="dd133b8f-4ef5-47e4-be58-10282571ab9b" providerId="ADAL" clId="{1203A27E-39A7-4D43-AD37-F27B0B03042F}" dt="2023-09-16T22:41:20.724" v="2147" actId="478"/>
        <pc:sldMkLst>
          <pc:docMk/>
          <pc:sldMk cId="3112695804" sldId="274"/>
        </pc:sldMkLst>
        <pc:spChg chg="mod">
          <ac:chgData name="Hoopes, Devin L." userId="dd133b8f-4ef5-47e4-be58-10282571ab9b" providerId="ADAL" clId="{1203A27E-39A7-4D43-AD37-F27B0B03042F}" dt="2023-09-16T22:37:40.496" v="2096" actId="20577"/>
          <ac:spMkLst>
            <pc:docMk/>
            <pc:sldMk cId="3112695804" sldId="274"/>
            <ac:spMk id="2" creationId="{95A790FC-A067-633C-9F31-D2273B261A18}"/>
          </ac:spMkLst>
        </pc:spChg>
        <pc:spChg chg="del">
          <ac:chgData name="Hoopes, Devin L." userId="dd133b8f-4ef5-47e4-be58-10282571ab9b" providerId="ADAL" clId="{1203A27E-39A7-4D43-AD37-F27B0B03042F}" dt="2023-09-16T21:51:07.276" v="1480" actId="478"/>
          <ac:spMkLst>
            <pc:docMk/>
            <pc:sldMk cId="3112695804" sldId="274"/>
            <ac:spMk id="3" creationId="{8BDC2D49-22F5-3FC1-30F2-2B95F7D65578}"/>
          </ac:spMkLst>
        </pc:spChg>
        <pc:spChg chg="del mod">
          <ac:chgData name="Hoopes, Devin L." userId="dd133b8f-4ef5-47e4-be58-10282571ab9b" providerId="ADAL" clId="{1203A27E-39A7-4D43-AD37-F27B0B03042F}" dt="2023-09-16T21:50:15.957" v="1401" actId="478"/>
          <ac:spMkLst>
            <pc:docMk/>
            <pc:sldMk cId="3112695804" sldId="274"/>
            <ac:spMk id="4" creationId="{72450038-F25E-5D13-8237-AFE4692C76F7}"/>
          </ac:spMkLst>
        </pc:spChg>
        <pc:spChg chg="del">
          <ac:chgData name="Hoopes, Devin L." userId="dd133b8f-4ef5-47e4-be58-10282571ab9b" providerId="ADAL" clId="{1203A27E-39A7-4D43-AD37-F27B0B03042F}" dt="2023-09-16T21:51:10.648" v="1482" actId="478"/>
          <ac:spMkLst>
            <pc:docMk/>
            <pc:sldMk cId="3112695804" sldId="274"/>
            <ac:spMk id="5" creationId="{03834E1D-6118-DEE8-9774-1AB52536600E}"/>
          </ac:spMkLst>
        </pc:spChg>
        <pc:spChg chg="del">
          <ac:chgData name="Hoopes, Devin L." userId="dd133b8f-4ef5-47e4-be58-10282571ab9b" providerId="ADAL" clId="{1203A27E-39A7-4D43-AD37-F27B0B03042F}" dt="2023-09-16T21:51:11.823" v="1483" actId="478"/>
          <ac:spMkLst>
            <pc:docMk/>
            <pc:sldMk cId="3112695804" sldId="274"/>
            <ac:spMk id="6" creationId="{7F01CA6E-4E9C-6979-F805-428A0C711174}"/>
          </ac:spMkLst>
        </pc:spChg>
        <pc:spChg chg="add del mod">
          <ac:chgData name="Hoopes, Devin L." userId="dd133b8f-4ef5-47e4-be58-10282571ab9b" providerId="ADAL" clId="{1203A27E-39A7-4D43-AD37-F27B0B03042F}" dt="2023-09-16T21:51:08.874" v="1481" actId="478"/>
          <ac:spMkLst>
            <pc:docMk/>
            <pc:sldMk cId="3112695804" sldId="274"/>
            <ac:spMk id="8" creationId="{8579CC9E-562D-028D-9742-F00B6C2C010A}"/>
          </ac:spMkLst>
        </pc:spChg>
        <pc:spChg chg="add del mod">
          <ac:chgData name="Hoopes, Devin L." userId="dd133b8f-4ef5-47e4-be58-10282571ab9b" providerId="ADAL" clId="{1203A27E-39A7-4D43-AD37-F27B0B03042F}" dt="2023-09-16T22:41:20.724" v="2147" actId="478"/>
          <ac:spMkLst>
            <pc:docMk/>
            <pc:sldMk cId="3112695804" sldId="274"/>
            <ac:spMk id="9" creationId="{D24F6307-046B-CD06-5CFA-52D3877E6766}"/>
          </ac:spMkLst>
        </pc:spChg>
        <pc:spChg chg="add mod">
          <ac:chgData name="Hoopes, Devin L." userId="dd133b8f-4ef5-47e4-be58-10282571ab9b" providerId="ADAL" clId="{1203A27E-39A7-4D43-AD37-F27B0B03042F}" dt="2023-09-16T22:01:18.153" v="1720" actId="255"/>
          <ac:spMkLst>
            <pc:docMk/>
            <pc:sldMk cId="3112695804" sldId="274"/>
            <ac:spMk id="10" creationId="{B0C1AF73-6394-631B-EC0D-E908982A92BA}"/>
          </ac:spMkLst>
        </pc:spChg>
        <pc:spChg chg="del">
          <ac:chgData name="Hoopes, Devin L." userId="dd133b8f-4ef5-47e4-be58-10282571ab9b" providerId="ADAL" clId="{1203A27E-39A7-4D43-AD37-F27B0B03042F}" dt="2023-09-16T22:05:34.137" v="1816" actId="478"/>
          <ac:spMkLst>
            <pc:docMk/>
            <pc:sldMk cId="3112695804" sldId="274"/>
            <ac:spMk id="15" creationId="{94C27680-B8C4-5CC5-F90C-CF2B55FD9956}"/>
          </ac:spMkLst>
        </pc:spChg>
        <pc:spChg chg="add mod">
          <ac:chgData name="Hoopes, Devin L." userId="dd133b8f-4ef5-47e4-be58-10282571ab9b" providerId="ADAL" clId="{1203A27E-39A7-4D43-AD37-F27B0B03042F}" dt="2023-09-16T22:04:33.486" v="1801"/>
          <ac:spMkLst>
            <pc:docMk/>
            <pc:sldMk cId="3112695804" sldId="274"/>
            <ac:spMk id="16" creationId="{CCDEAA98-25FF-34D1-364C-05A0C0EB8940}"/>
          </ac:spMkLst>
        </pc:spChg>
        <pc:picChg chg="add del mod">
          <ac:chgData name="Hoopes, Devin L." userId="dd133b8f-4ef5-47e4-be58-10282571ab9b" providerId="ADAL" clId="{1203A27E-39A7-4D43-AD37-F27B0B03042F}" dt="2023-09-16T21:54:09.632" v="1594" actId="478"/>
          <ac:picMkLst>
            <pc:docMk/>
            <pc:sldMk cId="3112695804" sldId="274"/>
            <ac:picMk id="12" creationId="{180A2110-144D-6242-026B-0E173C354038}"/>
          </ac:picMkLst>
        </pc:picChg>
        <pc:picChg chg="add mod">
          <ac:chgData name="Hoopes, Devin L." userId="dd133b8f-4ef5-47e4-be58-10282571ab9b" providerId="ADAL" clId="{1203A27E-39A7-4D43-AD37-F27B0B03042F}" dt="2023-09-16T21:54:13.424" v="1596" actId="1076"/>
          <ac:picMkLst>
            <pc:docMk/>
            <pc:sldMk cId="3112695804" sldId="274"/>
            <ac:picMk id="14" creationId="{E90816B6-BFE2-A681-90E4-6530C9FC8C55}"/>
          </ac:picMkLst>
        </pc:picChg>
      </pc:sldChg>
      <pc:sldChg chg="addSp delSp modSp add mod">
        <pc:chgData name="Hoopes, Devin L." userId="dd133b8f-4ef5-47e4-be58-10282571ab9b" providerId="ADAL" clId="{1203A27E-39A7-4D43-AD37-F27B0B03042F}" dt="2023-09-16T22:04:09.526" v="1789" actId="478"/>
        <pc:sldMkLst>
          <pc:docMk/>
          <pc:sldMk cId="1890649343" sldId="275"/>
        </pc:sldMkLst>
        <pc:spChg chg="add mod">
          <ac:chgData name="Hoopes, Devin L." userId="dd133b8f-4ef5-47e4-be58-10282571ab9b" providerId="ADAL" clId="{1203A27E-39A7-4D43-AD37-F27B0B03042F}" dt="2023-09-16T21:21:12.278" v="592"/>
          <ac:spMkLst>
            <pc:docMk/>
            <pc:sldMk cId="1890649343" sldId="275"/>
            <ac:spMk id="4" creationId="{8EE2B1DC-6061-6768-3A09-9BBEEEAA9E4B}"/>
          </ac:spMkLst>
        </pc:spChg>
        <pc:spChg chg="mod">
          <ac:chgData name="Hoopes, Devin L." userId="dd133b8f-4ef5-47e4-be58-10282571ab9b" providerId="ADAL" clId="{1203A27E-39A7-4D43-AD37-F27B0B03042F}" dt="2023-09-16T21:22:56.507" v="637" actId="1035"/>
          <ac:spMkLst>
            <pc:docMk/>
            <pc:sldMk cId="1890649343" sldId="275"/>
            <ac:spMk id="7" creationId="{95993177-8E0A-20FA-3D4F-41E43585DEA1}"/>
          </ac:spMkLst>
        </pc:spChg>
        <pc:spChg chg="mod">
          <ac:chgData name="Hoopes, Devin L." userId="dd133b8f-4ef5-47e4-be58-10282571ab9b" providerId="ADAL" clId="{1203A27E-39A7-4D43-AD37-F27B0B03042F}" dt="2023-09-16T21:22:56.507" v="637" actId="1035"/>
          <ac:spMkLst>
            <pc:docMk/>
            <pc:sldMk cId="1890649343" sldId="275"/>
            <ac:spMk id="8" creationId="{A659AA04-291A-0A5B-8415-744947FB061E}"/>
          </ac:spMkLst>
        </pc:spChg>
        <pc:spChg chg="mod">
          <ac:chgData name="Hoopes, Devin L." userId="dd133b8f-4ef5-47e4-be58-10282571ab9b" providerId="ADAL" clId="{1203A27E-39A7-4D43-AD37-F27B0B03042F}" dt="2023-09-16T21:22:56.507" v="637" actId="1035"/>
          <ac:spMkLst>
            <pc:docMk/>
            <pc:sldMk cId="1890649343" sldId="275"/>
            <ac:spMk id="9" creationId="{9BC267C9-E511-0BA3-6D6B-ED406FE3BDCA}"/>
          </ac:spMkLst>
        </pc:spChg>
        <pc:spChg chg="mod">
          <ac:chgData name="Hoopes, Devin L." userId="dd133b8f-4ef5-47e4-be58-10282571ab9b" providerId="ADAL" clId="{1203A27E-39A7-4D43-AD37-F27B0B03042F}" dt="2023-09-16T21:22:56.507" v="637" actId="1035"/>
          <ac:spMkLst>
            <pc:docMk/>
            <pc:sldMk cId="1890649343" sldId="275"/>
            <ac:spMk id="10" creationId="{E1958124-CE36-F8AC-E660-853E66E1BCD7}"/>
          </ac:spMkLst>
        </pc:spChg>
        <pc:spChg chg="del">
          <ac:chgData name="Hoopes, Devin L." userId="dd133b8f-4ef5-47e4-be58-10282571ab9b" providerId="ADAL" clId="{1203A27E-39A7-4D43-AD37-F27B0B03042F}" dt="2023-09-16T22:04:09.526" v="1789" actId="478"/>
          <ac:spMkLst>
            <pc:docMk/>
            <pc:sldMk cId="1890649343" sldId="275"/>
            <ac:spMk id="17" creationId="{E11039C3-54C0-5BCF-844C-24B84920D037}"/>
          </ac:spMkLst>
        </pc:spChg>
        <pc:spChg chg="add mod">
          <ac:chgData name="Hoopes, Devin L." userId="dd133b8f-4ef5-47e4-be58-10282571ab9b" providerId="ADAL" clId="{1203A27E-39A7-4D43-AD37-F27B0B03042F}" dt="2023-09-16T22:04:07.419" v="1788"/>
          <ac:spMkLst>
            <pc:docMk/>
            <pc:sldMk cId="1890649343" sldId="275"/>
            <ac:spMk id="18" creationId="{D8509DE1-97E7-82B3-7360-35F8C85FED4F}"/>
          </ac:spMkLst>
        </pc:spChg>
        <pc:picChg chg="mod">
          <ac:chgData name="Hoopes, Devin L." userId="dd133b8f-4ef5-47e4-be58-10282571ab9b" providerId="ADAL" clId="{1203A27E-39A7-4D43-AD37-F27B0B03042F}" dt="2023-09-16T21:22:56.507" v="637" actId="1035"/>
          <ac:picMkLst>
            <pc:docMk/>
            <pc:sldMk cId="1890649343" sldId="275"/>
            <ac:picMk id="3" creationId="{35D62A88-B8DB-384F-5B1F-E94344E6D207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5" creationId="{48E1A025-D19F-958D-BF86-84BF351BCB8C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6" creationId="{F1D8DA55-C9EC-C5AB-51C9-4DBA2BBE3511}"/>
          </ac:picMkLst>
        </pc:picChg>
        <pc:picChg chg="mod">
          <ac:chgData name="Hoopes, Devin L." userId="dd133b8f-4ef5-47e4-be58-10282571ab9b" providerId="ADAL" clId="{1203A27E-39A7-4D43-AD37-F27B0B03042F}" dt="2023-09-16T21:22:56.507" v="637" actId="1035"/>
          <ac:picMkLst>
            <pc:docMk/>
            <pc:sldMk cId="1890649343" sldId="275"/>
            <ac:picMk id="11" creationId="{2D552039-A89F-5369-473B-81DD9AF6F2F4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12" creationId="{2AFBB94A-2E58-3704-B958-2A20AD863C2B}"/>
          </ac:picMkLst>
        </pc:picChg>
        <pc:picChg chg="mod">
          <ac:chgData name="Hoopes, Devin L." userId="dd133b8f-4ef5-47e4-be58-10282571ab9b" providerId="ADAL" clId="{1203A27E-39A7-4D43-AD37-F27B0B03042F}" dt="2023-09-16T21:22:56.507" v="637" actId="1035"/>
          <ac:picMkLst>
            <pc:docMk/>
            <pc:sldMk cId="1890649343" sldId="275"/>
            <ac:picMk id="13" creationId="{FCC043F2-9D7D-4C85-79B5-5219EB179883}"/>
          </ac:picMkLst>
        </pc:picChg>
        <pc:picChg chg="mod">
          <ac:chgData name="Hoopes, Devin L." userId="dd133b8f-4ef5-47e4-be58-10282571ab9b" providerId="ADAL" clId="{1203A27E-39A7-4D43-AD37-F27B0B03042F}" dt="2023-09-16T21:22:56.507" v="637" actId="1035"/>
          <ac:picMkLst>
            <pc:docMk/>
            <pc:sldMk cId="1890649343" sldId="275"/>
            <ac:picMk id="14" creationId="{462244EE-CFD5-923B-0428-1818CEBA6735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15" creationId="{889549F7-EE0C-B6B8-5382-734C91D366A9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16" creationId="{7DFE5E02-00FF-3CFE-F642-5AC1E68578DC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38:23.387" v="2116" actId="20577"/>
        <pc:sldMkLst>
          <pc:docMk/>
          <pc:sldMk cId="1810207211" sldId="276"/>
        </pc:sldMkLst>
        <pc:spChg chg="mod">
          <ac:chgData name="Hoopes, Devin L." userId="dd133b8f-4ef5-47e4-be58-10282571ab9b" providerId="ADAL" clId="{1203A27E-39A7-4D43-AD37-F27B0B03042F}" dt="2023-09-16T22:38:23.387" v="2116" actId="20577"/>
          <ac:spMkLst>
            <pc:docMk/>
            <pc:sldMk cId="1810207211" sldId="276"/>
            <ac:spMk id="2" creationId="{1E33941B-4666-EF91-BAAD-2E560907C37E}"/>
          </ac:spMkLst>
        </pc:spChg>
        <pc:spChg chg="del">
          <ac:chgData name="Hoopes, Devin L." userId="dd133b8f-4ef5-47e4-be58-10282571ab9b" providerId="ADAL" clId="{1203A27E-39A7-4D43-AD37-F27B0B03042F}" dt="2023-09-16T22:05:50.740" v="1819" actId="478"/>
          <ac:spMkLst>
            <pc:docMk/>
            <pc:sldMk cId="1810207211" sldId="276"/>
            <ac:spMk id="7" creationId="{174EA284-8B54-8FF1-A256-F1D1F347C928}"/>
          </ac:spMkLst>
        </pc:spChg>
        <pc:spChg chg="add mod">
          <ac:chgData name="Hoopes, Devin L." userId="dd133b8f-4ef5-47e4-be58-10282571ab9b" providerId="ADAL" clId="{1203A27E-39A7-4D43-AD37-F27B0B03042F}" dt="2023-09-16T22:04:40.463" v="1804"/>
          <ac:spMkLst>
            <pc:docMk/>
            <pc:sldMk cId="1810207211" sldId="276"/>
            <ac:spMk id="9" creationId="{F958F0BD-F0E3-2E79-A093-31C0A9B30017}"/>
          </ac:spMkLst>
        </pc:spChg>
        <pc:spChg chg="add del mod">
          <ac:chgData name="Hoopes, Devin L." userId="dd133b8f-4ef5-47e4-be58-10282571ab9b" providerId="ADAL" clId="{1203A27E-39A7-4D43-AD37-F27B0B03042F}" dt="2023-09-16T22:04:46.192" v="1807"/>
          <ac:spMkLst>
            <pc:docMk/>
            <pc:sldMk cId="1810207211" sldId="276"/>
            <ac:spMk id="11" creationId="{B01036CD-EA8B-F155-134E-4CE13726BD28}"/>
          </ac:spMkLst>
        </pc:spChg>
      </pc:sldChg>
      <pc:sldChg chg="addSp delSp modSp add mod">
        <pc:chgData name="Hoopes, Devin L." userId="dd133b8f-4ef5-47e4-be58-10282571ab9b" providerId="ADAL" clId="{1203A27E-39A7-4D43-AD37-F27B0B03042F}" dt="2023-09-16T22:41:17.807" v="2146" actId="20577"/>
        <pc:sldMkLst>
          <pc:docMk/>
          <pc:sldMk cId="2566658972" sldId="277"/>
        </pc:sldMkLst>
        <pc:spChg chg="mod">
          <ac:chgData name="Hoopes, Devin L." userId="dd133b8f-4ef5-47e4-be58-10282571ab9b" providerId="ADAL" clId="{1203A27E-39A7-4D43-AD37-F27B0B03042F}" dt="2023-09-16T22:41:17.807" v="2146" actId="20577"/>
          <ac:spMkLst>
            <pc:docMk/>
            <pc:sldMk cId="2566658972" sldId="277"/>
            <ac:spMk id="2" creationId="{95A790FC-A067-633C-9F31-D2273B261A18}"/>
          </ac:spMkLst>
        </pc:spChg>
        <pc:spChg chg="del mod">
          <ac:chgData name="Hoopes, Devin L." userId="dd133b8f-4ef5-47e4-be58-10282571ab9b" providerId="ADAL" clId="{1203A27E-39A7-4D43-AD37-F27B0B03042F}" dt="2023-09-16T22:41:06.069" v="2141" actId="478"/>
          <ac:spMkLst>
            <pc:docMk/>
            <pc:sldMk cId="2566658972" sldId="277"/>
            <ac:spMk id="3" creationId="{8BDC2D49-22F5-3FC1-30F2-2B95F7D65578}"/>
          </ac:spMkLst>
        </pc:spChg>
        <pc:spChg chg="del">
          <ac:chgData name="Hoopes, Devin L." userId="dd133b8f-4ef5-47e4-be58-10282571ab9b" providerId="ADAL" clId="{1203A27E-39A7-4D43-AD37-F27B0B03042F}" dt="2023-09-16T22:05:29.445" v="1815" actId="478"/>
          <ac:spMkLst>
            <pc:docMk/>
            <pc:sldMk cId="2566658972" sldId="277"/>
            <ac:spMk id="4" creationId="{450B8F10-D314-63BF-D632-4E9F641AC023}"/>
          </ac:spMkLst>
        </pc:spChg>
        <pc:spChg chg="add mod">
          <ac:chgData name="Hoopes, Devin L." userId="dd133b8f-4ef5-47e4-be58-10282571ab9b" providerId="ADAL" clId="{1203A27E-39A7-4D43-AD37-F27B0B03042F}" dt="2023-09-16T22:04:31.296" v="1800"/>
          <ac:spMkLst>
            <pc:docMk/>
            <pc:sldMk cId="2566658972" sldId="277"/>
            <ac:spMk id="5" creationId="{1A580CBC-18F4-E059-F29D-F09A9D0C73AD}"/>
          </ac:spMkLst>
        </pc:spChg>
        <pc:spChg chg="add del mod">
          <ac:chgData name="Hoopes, Devin L." userId="dd133b8f-4ef5-47e4-be58-10282571ab9b" providerId="ADAL" clId="{1203A27E-39A7-4D43-AD37-F27B0B03042F}" dt="2023-09-16T22:41:09.842" v="2142" actId="478"/>
          <ac:spMkLst>
            <pc:docMk/>
            <pc:sldMk cId="2566658972" sldId="277"/>
            <ac:spMk id="9" creationId="{68706BE1-6B7E-CF98-A89D-73F1568226E5}"/>
          </ac:spMkLst>
        </pc:spChg>
        <pc:spChg chg="mod">
          <ac:chgData name="Hoopes, Devin L." userId="dd133b8f-4ef5-47e4-be58-10282571ab9b" providerId="ADAL" clId="{1203A27E-39A7-4D43-AD37-F27B0B03042F}" dt="2023-09-16T22:02:01.429" v="1752" actId="20577"/>
          <ac:spMkLst>
            <pc:docMk/>
            <pc:sldMk cId="2566658972" sldId="277"/>
            <ac:spMk id="30" creationId="{89D062C5-21E4-4CE1-DF72-79D01A5F60CD}"/>
          </ac:spMkLst>
        </pc:spChg>
      </pc:sldChg>
      <pc:sldChg chg="addSp delSp modSp add mod">
        <pc:chgData name="Hoopes, Devin L." userId="dd133b8f-4ef5-47e4-be58-10282571ab9b" providerId="ADAL" clId="{1203A27E-39A7-4D43-AD37-F27B0B03042F}" dt="2023-09-16T22:39:05.917" v="2130" actId="20577"/>
        <pc:sldMkLst>
          <pc:docMk/>
          <pc:sldMk cId="1439230320" sldId="278"/>
        </pc:sldMkLst>
        <pc:spChg chg="mod">
          <ac:chgData name="Hoopes, Devin L." userId="dd133b8f-4ef5-47e4-be58-10282571ab9b" providerId="ADAL" clId="{1203A27E-39A7-4D43-AD37-F27B0B03042F}" dt="2023-09-16T22:39:05.917" v="2130" actId="20577"/>
          <ac:spMkLst>
            <pc:docMk/>
            <pc:sldMk cId="1439230320" sldId="278"/>
            <ac:spMk id="2" creationId="{1E33941B-4666-EF91-BAAD-2E560907C37E}"/>
          </ac:spMkLst>
        </pc:spChg>
        <pc:spChg chg="mod ord">
          <ac:chgData name="Hoopes, Devin L." userId="dd133b8f-4ef5-47e4-be58-10282571ab9b" providerId="ADAL" clId="{1203A27E-39A7-4D43-AD37-F27B0B03042F}" dt="2023-09-16T22:00:14.761" v="1717" actId="20577"/>
          <ac:spMkLst>
            <pc:docMk/>
            <pc:sldMk cId="1439230320" sldId="278"/>
            <ac:spMk id="3" creationId="{C28E05D7-F008-6207-EB25-B1D3E252C45D}"/>
          </ac:spMkLst>
        </pc:spChg>
        <pc:spChg chg="add del mod">
          <ac:chgData name="Hoopes, Devin L." userId="dd133b8f-4ef5-47e4-be58-10282571ab9b" providerId="ADAL" clId="{1203A27E-39A7-4D43-AD37-F27B0B03042F}" dt="2023-09-16T21:56:19.520" v="1614" actId="478"/>
          <ac:spMkLst>
            <pc:docMk/>
            <pc:sldMk cId="1439230320" sldId="278"/>
            <ac:spMk id="7" creationId="{8BD8B442-D607-009F-0891-6122D8B7C8D0}"/>
          </ac:spMkLst>
        </pc:spChg>
        <pc:spChg chg="add mod">
          <ac:chgData name="Hoopes, Devin L." userId="dd133b8f-4ef5-47e4-be58-10282571ab9b" providerId="ADAL" clId="{1203A27E-39A7-4D43-AD37-F27B0B03042F}" dt="2023-09-16T21:56:51.454" v="1618"/>
          <ac:spMkLst>
            <pc:docMk/>
            <pc:sldMk cId="1439230320" sldId="278"/>
            <ac:spMk id="11" creationId="{06C94D77-7AE7-5A17-643A-44662E9E2555}"/>
          </ac:spMkLst>
        </pc:spChg>
        <pc:spChg chg="add mod">
          <ac:chgData name="Hoopes, Devin L." userId="dd133b8f-4ef5-47e4-be58-10282571ab9b" providerId="ADAL" clId="{1203A27E-39A7-4D43-AD37-F27B0B03042F}" dt="2023-09-16T21:59:50.250" v="1711" actId="122"/>
          <ac:spMkLst>
            <pc:docMk/>
            <pc:sldMk cId="1439230320" sldId="278"/>
            <ac:spMk id="18" creationId="{704CD60C-6A17-4991-E67F-53280FE19E4B}"/>
          </ac:spMkLst>
        </pc:spChg>
        <pc:spChg chg="add mod">
          <ac:chgData name="Hoopes, Devin L." userId="dd133b8f-4ef5-47e4-be58-10282571ab9b" providerId="ADAL" clId="{1203A27E-39A7-4D43-AD37-F27B0B03042F}" dt="2023-09-16T21:59:46.104" v="1710" actId="122"/>
          <ac:spMkLst>
            <pc:docMk/>
            <pc:sldMk cId="1439230320" sldId="278"/>
            <ac:spMk id="23" creationId="{1A38AFBE-0971-1A42-70CC-5B1F7F1D0613}"/>
          </ac:spMkLst>
        </pc:spChg>
        <pc:spChg chg="add mod">
          <ac:chgData name="Hoopes, Devin L." userId="dd133b8f-4ef5-47e4-be58-10282571ab9b" providerId="ADAL" clId="{1203A27E-39A7-4D43-AD37-F27B0B03042F}" dt="2023-09-16T21:59:43.688" v="1709" actId="122"/>
          <ac:spMkLst>
            <pc:docMk/>
            <pc:sldMk cId="1439230320" sldId="278"/>
            <ac:spMk id="28" creationId="{8EC8F96A-6DC0-1652-D286-E3F6F00EBA3E}"/>
          </ac:spMkLst>
        </pc:spChg>
        <pc:spChg chg="del">
          <ac:chgData name="Hoopes, Devin L." userId="dd133b8f-4ef5-47e4-be58-10282571ab9b" providerId="ADAL" clId="{1203A27E-39A7-4D43-AD37-F27B0B03042F}" dt="2023-09-16T22:06:00.298" v="1821" actId="478"/>
          <ac:spMkLst>
            <pc:docMk/>
            <pc:sldMk cId="1439230320" sldId="278"/>
            <ac:spMk id="32" creationId="{68FB8859-EFC5-1729-9B23-812BD4A0171C}"/>
          </ac:spMkLst>
        </pc:spChg>
        <pc:spChg chg="add mod">
          <ac:chgData name="Hoopes, Devin L." userId="dd133b8f-4ef5-47e4-be58-10282571ab9b" providerId="ADAL" clId="{1203A27E-39A7-4D43-AD37-F27B0B03042F}" dt="2023-09-16T22:04:54.316" v="1810"/>
          <ac:spMkLst>
            <pc:docMk/>
            <pc:sldMk cId="1439230320" sldId="278"/>
            <ac:spMk id="33" creationId="{32A9B8D8-55A4-2956-557E-83D02829C86E}"/>
          </ac:spMkLst>
        </pc:spChg>
        <pc:picChg chg="del">
          <ac:chgData name="Hoopes, Devin L." userId="dd133b8f-4ef5-47e4-be58-10282571ab9b" providerId="ADAL" clId="{1203A27E-39A7-4D43-AD37-F27B0B03042F}" dt="2023-09-16T21:56:15.741" v="1613" actId="478"/>
          <ac:picMkLst>
            <pc:docMk/>
            <pc:sldMk cId="1439230320" sldId="278"/>
            <ac:picMk id="8" creationId="{4313A1B6-619F-AA24-D431-E9D32CA974F7}"/>
          </ac:picMkLst>
        </pc:picChg>
        <pc:picChg chg="add mod">
          <ac:chgData name="Hoopes, Devin L." userId="dd133b8f-4ef5-47e4-be58-10282571ab9b" providerId="ADAL" clId="{1203A27E-39A7-4D43-AD37-F27B0B03042F}" dt="2023-09-16T21:57:15.714" v="1624" actId="14100"/>
          <ac:picMkLst>
            <pc:docMk/>
            <pc:sldMk cId="1439230320" sldId="278"/>
            <ac:picMk id="10" creationId="{7A6B8214-27B0-ED94-1281-F2DB46D10B69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2" creationId="{A36FF6C2-F323-CB06-1EEA-A28FD69708A5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3" creationId="{CA796988-FA70-3217-192B-C2BD04E20F07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4" creationId="{B18F7E59-8F13-1796-4ADB-F7905921F5B8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5" creationId="{EB8EBA6E-2753-0213-2254-8908BFF2FD1D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6" creationId="{931680CC-609E-872A-875E-1E2D7620550D}"/>
          </ac:picMkLst>
        </pc:picChg>
        <pc:cxnChg chg="add mod">
          <ac:chgData name="Hoopes, Devin L." userId="dd133b8f-4ef5-47e4-be58-10282571ab9b" providerId="ADAL" clId="{1203A27E-39A7-4D43-AD37-F27B0B03042F}" dt="2023-09-16T21:58:31.252" v="1672" actId="14100"/>
          <ac:cxnSpMkLst>
            <pc:docMk/>
            <pc:sldMk cId="1439230320" sldId="278"/>
            <ac:cxnSpMk id="17" creationId="{0AF044EA-0E9D-26E4-B4E7-2F524A7359B3}"/>
          </ac:cxnSpMkLst>
        </pc:cxnChg>
        <pc:cxnChg chg="add mod">
          <ac:chgData name="Hoopes, Devin L." userId="dd133b8f-4ef5-47e4-be58-10282571ab9b" providerId="ADAL" clId="{1203A27E-39A7-4D43-AD37-F27B0B03042F}" dt="2023-09-16T21:59:01.986" v="1678" actId="14100"/>
          <ac:cxnSpMkLst>
            <pc:docMk/>
            <pc:sldMk cId="1439230320" sldId="278"/>
            <ac:cxnSpMk id="22" creationId="{4A0251AF-D4CA-62AB-9D1B-237E518CBD3B}"/>
          </ac:cxnSpMkLst>
        </pc:cxnChg>
        <pc:cxnChg chg="add mod">
          <ac:chgData name="Hoopes, Devin L." userId="dd133b8f-4ef5-47e4-be58-10282571ab9b" providerId="ADAL" clId="{1203A27E-39A7-4D43-AD37-F27B0B03042F}" dt="2023-09-16T21:59:39.508" v="1708" actId="14100"/>
          <ac:cxnSpMkLst>
            <pc:docMk/>
            <pc:sldMk cId="1439230320" sldId="278"/>
            <ac:cxnSpMk id="27" creationId="{5625026B-1A00-3919-EB9B-89A6DECFCBFA}"/>
          </ac:cxnSpMkLst>
        </pc:cxnChg>
      </pc:sldChg>
      <pc:sldChg chg="addSp delSp modSp mod">
        <pc:chgData name="Hoopes, Devin L." userId="dd133b8f-4ef5-47e4-be58-10282571ab9b" providerId="ADAL" clId="{1203A27E-39A7-4D43-AD37-F27B0B03042F}" dt="2023-09-16T22:38:51.164" v="2121"/>
        <pc:sldMkLst>
          <pc:docMk/>
          <pc:sldMk cId="1746992567" sldId="279"/>
        </pc:sldMkLst>
        <pc:spChg chg="mod">
          <ac:chgData name="Hoopes, Devin L." userId="dd133b8f-4ef5-47e4-be58-10282571ab9b" providerId="ADAL" clId="{1203A27E-39A7-4D43-AD37-F27B0B03042F}" dt="2023-09-16T22:38:51.164" v="2121"/>
          <ac:spMkLst>
            <pc:docMk/>
            <pc:sldMk cId="1746992567" sldId="279"/>
            <ac:spMk id="2" creationId="{9DF2713F-4579-FB87-AA13-F4905D26D0F9}"/>
          </ac:spMkLst>
        </pc:spChg>
        <pc:spChg chg="del">
          <ac:chgData name="Hoopes, Devin L." userId="dd133b8f-4ef5-47e4-be58-10282571ab9b" providerId="ADAL" clId="{1203A27E-39A7-4D43-AD37-F27B0B03042F}" dt="2023-09-16T22:05:54.682" v="1820" actId="478"/>
          <ac:spMkLst>
            <pc:docMk/>
            <pc:sldMk cId="1746992567" sldId="279"/>
            <ac:spMk id="3" creationId="{C4F5052D-9EAD-FD9C-A185-4C934B95A2BD}"/>
          </ac:spMkLst>
        </pc:spChg>
        <pc:spChg chg="add del mod">
          <ac:chgData name="Hoopes, Devin L." userId="dd133b8f-4ef5-47e4-be58-10282571ab9b" providerId="ADAL" clId="{1203A27E-39A7-4D43-AD37-F27B0B03042F}" dt="2023-09-16T22:04:46.630" v="1808"/>
          <ac:spMkLst>
            <pc:docMk/>
            <pc:sldMk cId="1746992567" sldId="279"/>
            <ac:spMk id="8" creationId="{E345A8EA-E04F-9ACC-08F3-568ECE9085A9}"/>
          </ac:spMkLst>
        </pc:spChg>
        <pc:spChg chg="add mod">
          <ac:chgData name="Hoopes, Devin L." userId="dd133b8f-4ef5-47e4-be58-10282571ab9b" providerId="ADAL" clId="{1203A27E-39A7-4D43-AD37-F27B0B03042F}" dt="2023-09-16T22:04:52.066" v="1809"/>
          <ac:spMkLst>
            <pc:docMk/>
            <pc:sldMk cId="1746992567" sldId="279"/>
            <ac:spMk id="9" creationId="{7D2181B8-26C1-8551-CBD2-06D87D38DF38}"/>
          </ac:spMkLst>
        </pc:spChg>
        <pc:spChg chg="add del mod">
          <ac:chgData name="Hoopes, Devin L." userId="dd133b8f-4ef5-47e4-be58-10282571ab9b" providerId="ADAL" clId="{1203A27E-39A7-4D43-AD37-F27B0B03042F}" dt="2023-09-16T22:38:43.255" v="2118"/>
          <ac:spMkLst>
            <pc:docMk/>
            <pc:sldMk cId="1746992567" sldId="279"/>
            <ac:spMk id="13" creationId="{AC072C33-B69C-EAEB-9B40-71A7248B103D}"/>
          </ac:spMkLst>
        </pc:spChg>
        <pc:spChg chg="add del mod">
          <ac:chgData name="Hoopes, Devin L." userId="dd133b8f-4ef5-47e4-be58-10282571ab9b" providerId="ADAL" clId="{1203A27E-39A7-4D43-AD37-F27B0B03042F}" dt="2023-09-16T22:38:45.329" v="2120"/>
          <ac:spMkLst>
            <pc:docMk/>
            <pc:sldMk cId="1746992567" sldId="279"/>
            <ac:spMk id="15" creationId="{6AC60598-E30A-801B-5E8F-5C52E5892C31}"/>
          </ac:spMkLst>
        </pc:spChg>
      </pc:sldChg>
      <pc:sldChg chg="addSp modSp mod">
        <pc:chgData name="Hoopes, Devin L." userId="dd133b8f-4ef5-47e4-be58-10282571ab9b" providerId="ADAL" clId="{1203A27E-39A7-4D43-AD37-F27B0B03042F}" dt="2023-09-16T22:39:17.182" v="2131"/>
        <pc:sldMkLst>
          <pc:docMk/>
          <pc:sldMk cId="293674257" sldId="280"/>
        </pc:sldMkLst>
        <pc:spChg chg="mod">
          <ac:chgData name="Hoopes, Devin L." userId="dd133b8f-4ef5-47e4-be58-10282571ab9b" providerId="ADAL" clId="{1203A27E-39A7-4D43-AD37-F27B0B03042F}" dt="2023-09-16T22:39:17.182" v="2131"/>
          <ac:spMkLst>
            <pc:docMk/>
            <pc:sldMk cId="293674257" sldId="280"/>
            <ac:spMk id="2" creationId="{3E23B137-9E85-09EC-4916-6A1F0323B2B4}"/>
          </ac:spMkLst>
        </pc:spChg>
        <pc:spChg chg="mod">
          <ac:chgData name="Hoopes, Devin L." userId="dd133b8f-4ef5-47e4-be58-10282571ab9b" providerId="ADAL" clId="{1203A27E-39A7-4D43-AD37-F27B0B03042F}" dt="2023-09-16T22:24:18.348" v="2049" actId="27636"/>
          <ac:spMkLst>
            <pc:docMk/>
            <pc:sldMk cId="293674257" sldId="280"/>
            <ac:spMk id="3" creationId="{71B20000-7261-FB5A-B248-F4E4BDF288B4}"/>
          </ac:spMkLst>
        </pc:spChg>
        <pc:spChg chg="mod">
          <ac:chgData name="Hoopes, Devin L." userId="dd133b8f-4ef5-47e4-be58-10282571ab9b" providerId="ADAL" clId="{1203A27E-39A7-4D43-AD37-F27B0B03042F}" dt="2023-09-16T22:24:18.350" v="2050" actId="27636"/>
          <ac:spMkLst>
            <pc:docMk/>
            <pc:sldMk cId="293674257" sldId="280"/>
            <ac:spMk id="4" creationId="{DB6FD14A-38AA-93F1-88A5-743E8C9A07CF}"/>
          </ac:spMkLst>
        </pc:spChg>
        <pc:spChg chg="add mod">
          <ac:chgData name="Hoopes, Devin L." userId="dd133b8f-4ef5-47e4-be58-10282571ab9b" providerId="ADAL" clId="{1203A27E-39A7-4D43-AD37-F27B0B03042F}" dt="2023-09-16T22:25:01.488" v="2084"/>
          <ac:spMkLst>
            <pc:docMk/>
            <pc:sldMk cId="293674257" sldId="280"/>
            <ac:spMk id="7" creationId="{8E09BCEA-E105-34CB-040B-FA718C1D4363}"/>
          </ac:spMkLst>
        </pc:spChg>
        <pc:spChg chg="add mod">
          <ac:chgData name="Hoopes, Devin L." userId="dd133b8f-4ef5-47e4-be58-10282571ab9b" providerId="ADAL" clId="{1203A27E-39A7-4D43-AD37-F27B0B03042F}" dt="2023-09-16T22:34:44.488" v="2088"/>
          <ac:spMkLst>
            <pc:docMk/>
            <pc:sldMk cId="293674257" sldId="280"/>
            <ac:spMk id="8" creationId="{33E60C72-8C66-83D1-E7F5-DB2A19FB9B0A}"/>
          </ac:spMkLst>
        </pc:sp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0" creationId="{7EE2A98E-E650-B945-3F02-B628B575D161}"/>
          </ac:picMkLst>
        </pc:pic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1" creationId="{97569835-FF27-5390-5747-5E7A9C4CDE80}"/>
          </ac:picMkLst>
        </pc:pic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2" creationId="{8300AEF0-49AC-E0A5-F20C-9381DFF90BDA}"/>
          </ac:picMkLst>
        </pc:pic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3" creationId="{2C7D380F-F254-FC2C-0AC7-F5C540DD2C3B}"/>
          </ac:picMkLst>
        </pc:pic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4" creationId="{EB711524-491B-4196-51C0-7382A3BA17A1}"/>
          </ac:picMkLst>
        </pc:picChg>
      </pc:sldChg>
    </pc:docChg>
  </pc:docChgLst>
  <pc:docChgLst>
    <pc:chgData name="Hoopes, Devin L." userId="S::hoopesd@my.erau.edu::dd133b8f-4ef5-47e4-be58-10282571ab9b" providerId="AD" clId="Web-{3E3AD66B-C66D-5FDB-F69A-2F5AFC009009}"/>
    <pc:docChg chg="modSld">
      <pc:chgData name="Hoopes, Devin L." userId="S::hoopesd@my.erau.edu::dd133b8f-4ef5-47e4-be58-10282571ab9b" providerId="AD" clId="Web-{3E3AD66B-C66D-5FDB-F69A-2F5AFC009009}" dt="2023-09-15T16:16:04.024" v="0" actId="14100"/>
      <pc:docMkLst>
        <pc:docMk/>
      </pc:docMkLst>
      <pc:sldChg chg="modSp">
        <pc:chgData name="Hoopes, Devin L." userId="S::hoopesd@my.erau.edu::dd133b8f-4ef5-47e4-be58-10282571ab9b" providerId="AD" clId="Web-{3E3AD66B-C66D-5FDB-F69A-2F5AFC009009}" dt="2023-09-15T16:16:04.024" v="0" actId="14100"/>
        <pc:sldMkLst>
          <pc:docMk/>
          <pc:sldMk cId="4163019680" sldId="261"/>
        </pc:sldMkLst>
        <pc:spChg chg="mod">
          <ac:chgData name="Hoopes, Devin L." userId="S::hoopesd@my.erau.edu::dd133b8f-4ef5-47e4-be58-10282571ab9b" providerId="AD" clId="Web-{3E3AD66B-C66D-5FDB-F69A-2F5AFC009009}" dt="2023-09-15T16:16:04.024" v="0" actId="14100"/>
          <ac:spMkLst>
            <pc:docMk/>
            <pc:sldMk cId="4163019680" sldId="261"/>
            <ac:spMk id="3" creationId="{05DA65CB-95D4-4C0A-25F1-1EDBEA195F9D}"/>
          </ac:spMkLst>
        </pc:spChg>
      </pc:sldChg>
    </pc:docChg>
  </pc:docChgLst>
  <pc:docChgLst>
    <pc:chgData name="Adelman, Ian C." userId="996dd9d3-67bb-4864-9946-bc4d316ec381" providerId="ADAL" clId="{C12B9364-3D0B-C04C-BA15-530D462200A4}"/>
    <pc:docChg chg="undo custSel addSld delSld modSld sldOrd">
      <pc:chgData name="Adelman, Ian C." userId="996dd9d3-67bb-4864-9946-bc4d316ec381" providerId="ADAL" clId="{C12B9364-3D0B-C04C-BA15-530D462200A4}" dt="2023-09-15T16:22:38.606" v="141" actId="20577"/>
      <pc:docMkLst>
        <pc:docMk/>
      </pc:docMkLst>
      <pc:sldChg chg="addSp modSp ord">
        <pc:chgData name="Adelman, Ian C." userId="996dd9d3-67bb-4864-9946-bc4d316ec381" providerId="ADAL" clId="{C12B9364-3D0B-C04C-BA15-530D462200A4}" dt="2023-09-15T16:22:38.606" v="141" actId="20577"/>
        <pc:sldMkLst>
          <pc:docMk/>
          <pc:sldMk cId="2372516726" sldId="262"/>
        </pc:sldMkLst>
        <pc:spChg chg="add mod">
          <ac:chgData name="Adelman, Ian C." userId="996dd9d3-67bb-4864-9946-bc4d316ec381" providerId="ADAL" clId="{C12B9364-3D0B-C04C-BA15-530D462200A4}" dt="2023-09-15T16:22:10.128" v="114" actId="1076"/>
          <ac:spMkLst>
            <pc:docMk/>
            <pc:sldMk cId="2372516726" sldId="262"/>
            <ac:spMk id="7" creationId="{357F01E5-09EE-74E6-ACD9-8626C122EC4A}"/>
          </ac:spMkLst>
        </pc:spChg>
        <pc:spChg chg="add mod">
          <ac:chgData name="Adelman, Ian C." userId="996dd9d3-67bb-4864-9946-bc4d316ec381" providerId="ADAL" clId="{C12B9364-3D0B-C04C-BA15-530D462200A4}" dt="2023-09-15T16:22:14.072" v="115" actId="1076"/>
          <ac:spMkLst>
            <pc:docMk/>
            <pc:sldMk cId="2372516726" sldId="262"/>
            <ac:spMk id="10" creationId="{B3B58E80-6C1E-D0CF-99B0-60B3719EFA5D}"/>
          </ac:spMkLst>
        </pc:spChg>
        <pc:spChg chg="mod">
          <ac:chgData name="Adelman, Ian C." userId="996dd9d3-67bb-4864-9946-bc4d316ec381" providerId="ADAL" clId="{C12B9364-3D0B-C04C-BA15-530D462200A4}" dt="2023-09-15T16:22:38.606" v="141" actId="20577"/>
          <ac:spMkLst>
            <pc:docMk/>
            <pc:sldMk cId="2372516726" sldId="262"/>
            <ac:spMk id="13" creationId="{A9EC29D5-EC13-CD4D-9335-6872882798D4}"/>
          </ac:spMkLst>
        </pc:spChg>
        <pc:spChg chg="mod">
          <ac:chgData name="Adelman, Ian C." userId="996dd9d3-67bb-4864-9946-bc4d316ec381" providerId="ADAL" clId="{C12B9364-3D0B-C04C-BA15-530D462200A4}" dt="2023-09-15T16:22:18.290" v="116" actId="1076"/>
          <ac:spMkLst>
            <pc:docMk/>
            <pc:sldMk cId="2372516726" sldId="262"/>
            <ac:spMk id="14" creationId="{A90ECDBF-CBE0-2873-B6F3-311711EB5CDF}"/>
          </ac:spMkLst>
        </pc:spChg>
        <pc:spChg chg="mod">
          <ac:chgData name="Adelman, Ian C." userId="996dd9d3-67bb-4864-9946-bc4d316ec381" providerId="ADAL" clId="{C12B9364-3D0B-C04C-BA15-530D462200A4}" dt="2023-09-15T16:22:00.617" v="110" actId="1076"/>
          <ac:spMkLst>
            <pc:docMk/>
            <pc:sldMk cId="2372516726" sldId="262"/>
            <ac:spMk id="15" creationId="{ECE6B32F-3CCD-06C7-7CBF-9E4992C81C52}"/>
          </ac:spMkLst>
        </pc:spChg>
        <pc:picChg chg="add mod">
          <ac:chgData name="Adelman, Ian C." userId="996dd9d3-67bb-4864-9946-bc4d316ec381" providerId="ADAL" clId="{C12B9364-3D0B-C04C-BA15-530D462200A4}" dt="2023-09-15T16:22:06.737" v="113" actId="1076"/>
          <ac:picMkLst>
            <pc:docMk/>
            <pc:sldMk cId="2372516726" sldId="262"/>
            <ac:picMk id="5" creationId="{53488159-684A-9A12-6B5F-F0CC1A8E5DBA}"/>
          </ac:picMkLst>
        </pc:picChg>
        <pc:picChg chg="mod">
          <ac:chgData name="Adelman, Ian C." userId="996dd9d3-67bb-4864-9946-bc4d316ec381" providerId="ADAL" clId="{C12B9364-3D0B-C04C-BA15-530D462200A4}" dt="2023-09-15T16:21:14.124" v="72" actId="1076"/>
          <ac:picMkLst>
            <pc:docMk/>
            <pc:sldMk cId="2372516726" sldId="262"/>
            <ac:picMk id="9" creationId="{510E4206-6CF7-85A0-4358-9D98A8EDF9FF}"/>
          </ac:picMkLst>
        </pc:picChg>
        <pc:picChg chg="mod">
          <ac:chgData name="Adelman, Ian C." userId="996dd9d3-67bb-4864-9946-bc4d316ec381" providerId="ADAL" clId="{C12B9364-3D0B-C04C-BA15-530D462200A4}" dt="2023-09-15T16:22:19.828" v="117" actId="1076"/>
          <ac:picMkLst>
            <pc:docMk/>
            <pc:sldMk cId="2372516726" sldId="262"/>
            <ac:picMk id="11" creationId="{4AAFD9AD-C179-F376-4D6D-CDEF239872DC}"/>
          </ac:picMkLst>
        </pc:picChg>
        <pc:picChg chg="mod">
          <ac:chgData name="Adelman, Ian C." userId="996dd9d3-67bb-4864-9946-bc4d316ec381" providerId="ADAL" clId="{C12B9364-3D0B-C04C-BA15-530D462200A4}" dt="2023-09-15T16:22:04.022" v="111" actId="1076"/>
          <ac:picMkLst>
            <pc:docMk/>
            <pc:sldMk cId="2372516726" sldId="262"/>
            <ac:picMk id="12" creationId="{82253021-26DE-F640-6368-75C60B640A24}"/>
          </ac:picMkLst>
        </pc:picChg>
      </pc:sldChg>
      <pc:sldChg chg="new del">
        <pc:chgData name="Adelman, Ian C." userId="996dd9d3-67bb-4864-9946-bc4d316ec381" providerId="ADAL" clId="{C12B9364-3D0B-C04C-BA15-530D462200A4}" dt="2023-09-15T16:18:25.354" v="1" actId="2696"/>
        <pc:sldMkLst>
          <pc:docMk/>
          <pc:sldMk cId="2573333069" sldId="271"/>
        </pc:sldMkLst>
      </pc:sldChg>
    </pc:docChg>
  </pc:docChgLst>
  <pc:docChgLst>
    <pc:chgData name="Gonzalez, Natalie C." userId="S::gonzan17@my.erau.edu::0c9dd393-d5e9-4ff4-8e71-17b4e2732d3d" providerId="AD" clId="Web-{88BBD719-C56B-0DDA-7338-9D9BCD14FDFD}"/>
    <pc:docChg chg="modSld sldOrd">
      <pc:chgData name="Gonzalez, Natalie C." userId="S::gonzan17@my.erau.edu::0c9dd393-d5e9-4ff4-8e71-17b4e2732d3d" providerId="AD" clId="Web-{88BBD719-C56B-0DDA-7338-9D9BCD14FDFD}" dt="2023-09-15T16:27:17.249" v="10"/>
      <pc:docMkLst>
        <pc:docMk/>
      </pc:docMkLst>
      <pc:sldChg chg="addSp delSp modSp">
        <pc:chgData name="Gonzalez, Natalie C." userId="S::gonzan17@my.erau.edu::0c9dd393-d5e9-4ff4-8e71-17b4e2732d3d" providerId="AD" clId="Web-{88BBD719-C56B-0DDA-7338-9D9BCD14FDFD}" dt="2023-09-15T16:24:01.460" v="4" actId="1076"/>
        <pc:sldMkLst>
          <pc:docMk/>
          <pc:sldMk cId="2372516726" sldId="262"/>
        </pc:sldMkLst>
        <pc:picChg chg="add del mod">
          <ac:chgData name="Gonzalez, Natalie C." userId="S::gonzan17@my.erau.edu::0c9dd393-d5e9-4ff4-8e71-17b4e2732d3d" providerId="AD" clId="Web-{88BBD719-C56B-0DDA-7338-9D9BCD14FDFD}" dt="2023-09-15T16:20:31.733" v="2"/>
          <ac:picMkLst>
            <pc:docMk/>
            <pc:sldMk cId="2372516726" sldId="262"/>
            <ac:picMk id="3" creationId="{A44AA575-2D03-A955-AD0D-1617899C5060}"/>
          </ac:picMkLst>
        </pc:picChg>
        <pc:picChg chg="add mod">
          <ac:chgData name="Gonzalez, Natalie C." userId="S::gonzan17@my.erau.edu::0c9dd393-d5e9-4ff4-8e71-17b4e2732d3d" providerId="AD" clId="Web-{88BBD719-C56B-0DDA-7338-9D9BCD14FDFD}" dt="2023-09-15T16:24:01.460" v="4" actId="1076"/>
          <ac:picMkLst>
            <pc:docMk/>
            <pc:sldMk cId="2372516726" sldId="262"/>
            <ac:picMk id="4" creationId="{87F2DE45-FB71-E265-0853-5BD7287C4E58}"/>
          </ac:picMkLst>
        </pc:picChg>
      </pc:sldChg>
      <pc:sldChg chg="ord">
        <pc:chgData name="Gonzalez, Natalie C." userId="S::gonzan17@my.erau.edu::0c9dd393-d5e9-4ff4-8e71-17b4e2732d3d" providerId="AD" clId="Web-{88BBD719-C56B-0DDA-7338-9D9BCD14FDFD}" dt="2023-09-15T16:27:17.249" v="10"/>
        <pc:sldMkLst>
          <pc:docMk/>
          <pc:sldMk cId="114481504" sldId="269"/>
        </pc:sldMkLst>
      </pc:sldChg>
      <pc:sldChg chg="modSp">
        <pc:chgData name="Gonzalez, Natalie C." userId="S::gonzan17@my.erau.edu::0c9dd393-d5e9-4ff4-8e71-17b4e2732d3d" providerId="AD" clId="Web-{88BBD719-C56B-0DDA-7338-9D9BCD14FDFD}" dt="2023-09-15T16:27:11.889" v="9" actId="20577"/>
        <pc:sldMkLst>
          <pc:docMk/>
          <pc:sldMk cId="3766385131" sldId="273"/>
        </pc:sldMkLst>
        <pc:spChg chg="mod">
          <ac:chgData name="Gonzalez, Natalie C." userId="S::gonzan17@my.erau.edu::0c9dd393-d5e9-4ff4-8e71-17b4e2732d3d" providerId="AD" clId="Web-{88BBD719-C56B-0DDA-7338-9D9BCD14FDFD}" dt="2023-09-15T16:27:11.889" v="9" actId="20577"/>
          <ac:spMkLst>
            <pc:docMk/>
            <pc:sldMk cId="3766385131" sldId="273"/>
            <ac:spMk id="2" creationId="{477208BD-B22D-781C-28D1-5B9C1E9BB248}"/>
          </ac:spMkLst>
        </pc:spChg>
      </pc:sldChg>
    </pc:docChg>
  </pc:docChgLst>
  <pc:docChgLst>
    <pc:chgData name="Gonzalez, Natalie C." userId="S::gonzan17@my.erau.edu::0c9dd393-d5e9-4ff4-8e71-17b4e2732d3d" providerId="AD" clId="Web-{8C8FE7B5-2CE1-C063-819B-A55E27D533BB}"/>
    <pc:docChg chg="delSld modSld sldOrd">
      <pc:chgData name="Gonzalez, Natalie C." userId="S::gonzan17@my.erau.edu::0c9dd393-d5e9-4ff4-8e71-17b4e2732d3d" providerId="AD" clId="Web-{8C8FE7B5-2CE1-C063-819B-A55E27D533BB}" dt="2023-09-18T04:30:33.114" v="8"/>
      <pc:docMkLst>
        <pc:docMk/>
      </pc:docMkLst>
      <pc:sldChg chg="del">
        <pc:chgData name="Gonzalez, Natalie C." userId="S::gonzan17@my.erau.edu::0c9dd393-d5e9-4ff4-8e71-17b4e2732d3d" providerId="AD" clId="Web-{8C8FE7B5-2CE1-C063-819B-A55E27D533BB}" dt="2023-09-18T02:00:11.253" v="0"/>
        <pc:sldMkLst>
          <pc:docMk/>
          <pc:sldMk cId="1396547688" sldId="270"/>
        </pc:sldMkLst>
      </pc:sldChg>
      <pc:sldChg chg="modSp">
        <pc:chgData name="Gonzalez, Natalie C." userId="S::gonzan17@my.erau.edu::0c9dd393-d5e9-4ff4-8e71-17b4e2732d3d" providerId="AD" clId="Web-{8C8FE7B5-2CE1-C063-819B-A55E27D533BB}" dt="2023-09-18T02:03:25.588" v="2" actId="1076"/>
        <pc:sldMkLst>
          <pc:docMk/>
          <pc:sldMk cId="3112695804" sldId="274"/>
        </pc:sldMkLst>
        <pc:spChg chg="mod">
          <ac:chgData name="Gonzalez, Natalie C." userId="S::gonzan17@my.erau.edu::0c9dd393-d5e9-4ff4-8e71-17b4e2732d3d" providerId="AD" clId="Web-{8C8FE7B5-2CE1-C063-819B-A55E27D533BB}" dt="2023-09-18T02:03:25.588" v="2" actId="1076"/>
          <ac:spMkLst>
            <pc:docMk/>
            <pc:sldMk cId="3112695804" sldId="274"/>
            <ac:spMk id="2" creationId="{95A790FC-A067-633C-9F31-D2273B261A18}"/>
          </ac:spMkLst>
        </pc:spChg>
      </pc:sldChg>
      <pc:sldChg chg="ord">
        <pc:chgData name="Gonzalez, Natalie C." userId="S::gonzan17@my.erau.edu::0c9dd393-d5e9-4ff4-8e71-17b4e2732d3d" providerId="AD" clId="Web-{8C8FE7B5-2CE1-C063-819B-A55E27D533BB}" dt="2023-09-18T04:21:37.738" v="6"/>
        <pc:sldMkLst>
          <pc:docMk/>
          <pc:sldMk cId="1890649343" sldId="275"/>
        </pc:sldMkLst>
      </pc:sldChg>
      <pc:sldChg chg="ord">
        <pc:chgData name="Gonzalez, Natalie C." userId="S::gonzan17@my.erau.edu::0c9dd393-d5e9-4ff4-8e71-17b4e2732d3d" providerId="AD" clId="Web-{8C8FE7B5-2CE1-C063-819B-A55E27D533BB}" dt="2023-09-18T04:30:33.114" v="8"/>
        <pc:sldMkLst>
          <pc:docMk/>
          <pc:sldMk cId="293674257" sldId="280"/>
        </pc:sldMkLst>
      </pc:sldChg>
    </pc:docChg>
  </pc:docChgLst>
  <pc:docChgLst>
    <pc:chgData name="Adelman, Ian C." userId="S::adelmani@my.erau.edu::996dd9d3-67bb-4864-9946-bc4d316ec381" providerId="AD" clId="Web-{0B244215-F5BF-62D8-DAAF-1652DDFA7700}"/>
    <pc:docChg chg="modSld">
      <pc:chgData name="Adelman, Ian C." userId="S::adelmani@my.erau.edu::996dd9d3-67bb-4864-9946-bc4d316ec381" providerId="AD" clId="Web-{0B244215-F5BF-62D8-DAAF-1652DDFA7700}" dt="2023-09-16T22:57:07.981" v="114"/>
      <pc:docMkLst>
        <pc:docMk/>
      </pc:docMkLst>
      <pc:sldChg chg="modNotes">
        <pc:chgData name="Adelman, Ian C." userId="S::adelmani@my.erau.edu::996dd9d3-67bb-4864-9946-bc4d316ec381" providerId="AD" clId="Web-{0B244215-F5BF-62D8-DAAF-1652DDFA7700}" dt="2023-09-16T22:56:04.526" v="44"/>
        <pc:sldMkLst>
          <pc:docMk/>
          <pc:sldMk cId="2277593940" sldId="258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17.901" v="72"/>
        <pc:sldMkLst>
          <pc:docMk/>
          <pc:sldMk cId="4163019680" sldId="261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08.885" v="52"/>
        <pc:sldMkLst>
          <pc:docMk/>
          <pc:sldMk cId="2372516726" sldId="262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59.887" v="107"/>
        <pc:sldMkLst>
          <pc:docMk/>
          <pc:sldMk cId="1396547688" sldId="270"/>
        </pc:sldMkLst>
      </pc:sldChg>
      <pc:sldChg chg="modSp modNotes">
        <pc:chgData name="Adelman, Ian C." userId="S::adelmani@my.erau.edu::996dd9d3-67bb-4864-9946-bc4d316ec381" providerId="AD" clId="Web-{0B244215-F5BF-62D8-DAAF-1652DDFA7700}" dt="2023-09-16T22:56:20.808" v="73"/>
        <pc:sldMkLst>
          <pc:docMk/>
          <pc:sldMk cId="2793651232" sldId="271"/>
        </pc:sldMkLst>
        <pc:spChg chg="mod">
          <ac:chgData name="Adelman, Ian C." userId="S::adelmani@my.erau.edu::996dd9d3-67bb-4864-9946-bc4d316ec381" providerId="AD" clId="Web-{0B244215-F5BF-62D8-DAAF-1652DDFA7700}" dt="2023-09-16T22:50:08.044" v="12" actId="14100"/>
          <ac:spMkLst>
            <pc:docMk/>
            <pc:sldMk cId="2793651232" sldId="271"/>
            <ac:spMk id="29" creationId="{9ACE732F-7836-D552-9D0D-4350D8B77AA1}"/>
          </ac:spMkLst>
        </pc:spChg>
      </pc:sldChg>
      <pc:sldChg chg="modNotes">
        <pc:chgData name="Adelman, Ian C." userId="S::adelmani@my.erau.edu::996dd9d3-67bb-4864-9946-bc4d316ec381" providerId="AD" clId="Web-{0B244215-F5BF-62D8-DAAF-1652DDFA7700}" dt="2023-09-16T22:57:07.981" v="114"/>
        <pc:sldMkLst>
          <pc:docMk/>
          <pc:sldMk cId="3971916037" sldId="272"/>
        </pc:sldMkLst>
      </pc:sldChg>
      <pc:sldChg chg="modNotes">
        <pc:chgData name="Adelman, Ian C." userId="S::adelmani@my.erau.edu::996dd9d3-67bb-4864-9946-bc4d316ec381" providerId="AD" clId="Web-{0B244215-F5BF-62D8-DAAF-1652DDFA7700}" dt="2023-09-16T22:57:02.168" v="109"/>
        <pc:sldMkLst>
          <pc:docMk/>
          <pc:sldMk cId="3112695804" sldId="274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13.870" v="64"/>
        <pc:sldMkLst>
          <pc:docMk/>
          <pc:sldMk cId="1890649343" sldId="275"/>
        </pc:sldMkLst>
      </pc:sldChg>
      <pc:sldChg chg="modNotes">
        <pc:chgData name="Adelman, Ian C." userId="S::adelmani@my.erau.edu::996dd9d3-67bb-4864-9946-bc4d316ec381" providerId="AD" clId="Web-{0B244215-F5BF-62D8-DAAF-1652DDFA7700}" dt="2023-09-16T22:57:00.793" v="108"/>
        <pc:sldMkLst>
          <pc:docMk/>
          <pc:sldMk cId="2566658972" sldId="277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37.574" v="81"/>
        <pc:sldMkLst>
          <pc:docMk/>
          <pc:sldMk cId="1439230320" sldId="278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40.996" v="90"/>
        <pc:sldMkLst>
          <pc:docMk/>
          <pc:sldMk cId="293674257" sldId="2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BBA640-3B6C-A01B-E0AE-7594E4FBAC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9071F-FF23-CA17-4A98-75D9C2E9A2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B9397-7A54-4EE7-9766-1B36141D8ACD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E870A-0147-3330-1453-398A78E170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3C9BF-46C5-444C-B2EA-3142A1D66D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2DA0-6178-489A-A856-71C5F3B5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6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1A99-C1E9-4E57-BC29-60094CD94A5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57936-329F-4246-A769-5D6AEE6EE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96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5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53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3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6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38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0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64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77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97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96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6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A30C-CFB0-496D-A0BC-DB792FEAC907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0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D323-EB00-4AE5-8198-CA0FFCB30B71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3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24C7-232E-4193-812F-53E9C0C074FE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80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B4EB42-B5B9-1AD4-9A66-309E4CA1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389" y="2037806"/>
            <a:ext cx="5264603" cy="27495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E292F4-8064-6569-F6F1-89EB3F28EC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7008" y="2037806"/>
            <a:ext cx="3292112" cy="2749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E26AB-E227-1421-B22F-12512A8D934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71342E-00DB-475D-9A92-DE2C79923EA3}" type="datetime1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0BE10-88C1-17BD-9C7B-E6ACEA7C29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62BF2-3536-BF4B-0114-C95A34F1AA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65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D65F-EEA1-B795-0124-AA3A9A90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97F66-45D5-206D-C3A9-C669E623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9543-3BA6-47BF-AD9E-1C19ABEAEEA2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B0E8D-8773-A19C-8D5C-01527ADB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27015-0D2B-7B88-C48C-731CC6C1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EEECA2-11BF-6AFA-4400-412F5674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1400" y="5743575"/>
            <a:ext cx="502920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31C610-F07B-054D-6E6C-42ADD990E9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6963" y="2363788"/>
            <a:ext cx="10058400" cy="275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31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777-ADAA-FF34-A7BB-13E0F909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6A10F-2C1C-BDF5-C644-36F4114F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8E59-7E88-40DF-ACEC-87715200CD64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858A8-1281-E68D-C058-E7D3E2A2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83464-3E10-89F3-8EE6-2BEDDE21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CB96BA-7C74-AEFA-5A0C-BF828801DB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7278" y="5564188"/>
            <a:ext cx="4441509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49D1C5-9B01-216D-8907-643747863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3" y="5564188"/>
            <a:ext cx="4502467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E2589E-1F15-DD96-F607-11E6ACEC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97280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CBB9DCD-E587-B624-BD47-00D575247E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653212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798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72A4-A693-B619-5AE8-CF6C6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4F9CA-19A2-D9AB-060D-476F7000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077-C971-45F0-A377-92A4B5C3DFD9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ED322-1A01-BA4D-E07C-29D72BE9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FB168-9CB4-5EDC-E09D-E2E4AF74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B6A935-E44F-8E94-B9B4-DE1034A18A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7279" y="4884738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88D84F-60EB-E92E-3396-F42F3E619D3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09728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1267747-629D-5E5D-A19E-1C40593F7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55820" y="4884737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1D810DE-DB4E-DF2A-7FA2-F267A68024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4360" y="4884736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8E755AEC-C5C7-CAD3-B35C-A76BC7671A7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53402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4EC0AC50-60DC-F01B-0A17-A3E2EA771FB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62534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F733-2F9E-5927-EE07-9DBDE9BF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0C91-300E-A0E8-0D1F-E0C9B16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8FAD-F58D-4470-8E4F-E3D8714EDCD6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8B83-42F8-29C1-AA54-A7D8D08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61C45-4E00-3527-7DC3-B732BBAD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851190-74B4-D684-BF44-DCBA789CC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9E9282-3D42-4DDC-7C8B-920DB93C7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70687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972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5D1D-F3C5-8653-9091-DCC29954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9CF09-E025-064B-B87B-7262D869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0221-6A60-4E43-95DB-14E40D090B33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CA18A-19CB-53BE-8693-B3C6C5DC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A260-B293-24ED-0165-74C5628A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0C17D8B-B83A-5D2D-B945-6E321AD98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304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2FE7553-DB64-ECA9-C7CA-F8676B8E02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197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EC44A73-742A-9FD2-1F97-FD5AE4BA42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16089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B048AAC-E0A7-B973-1106-F48906FD5C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6982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1FD76A-49DB-FB27-B755-E5A44194AC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332" y="4494213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E4A47D-15C9-9234-EB71-627D6F9EA7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3790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F490725-1A1D-B3AF-9B95-AB753C778A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75575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707EAAB-51A8-A0A0-1F85-47FC6CA413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15385" y="4494211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8981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r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AB74-499E-DD6B-5B7C-BBA7BFC1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4958C-43B7-8AD6-A69D-3E07CDA7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6833-7FE4-49A9-8142-2DF5BF855989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AE3BE-7D85-360D-21EA-1C6ED71B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A3319-AC5D-2F0F-BD26-9570F713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5EFC92-62DA-B072-AC77-22D57D2B2B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6963" y="1920875"/>
            <a:ext cx="7412037" cy="15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0382F8-594A-5F05-98CB-93CA1A2C75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6963" y="3632200"/>
            <a:ext cx="7412037" cy="15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89AEBE-E52F-36BB-8B17-8882651C45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699500" y="1920875"/>
            <a:ext cx="2513013" cy="321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7AFF62-A890-7938-572A-BE4FA01E8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99500" y="5291138"/>
            <a:ext cx="2513013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9936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6926-1F4B-42B4-9FBD-458BBD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B22236-2CDD-8FF2-1A82-A0472BE1C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61F-A9CA-4709-BBC3-143D9C381F27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EC5A1-475C-278A-FA5B-D5A537EF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90670-8DEE-2F03-5009-761E64FA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343D7C-029D-CEE8-CA02-BFD175B5DA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6963" y="2011363"/>
            <a:ext cx="7412037" cy="346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4EF7C0-4711-E816-1F98-D50E70068C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96349" y="5108575"/>
            <a:ext cx="2259013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D1A06B5-3CB1-E7B6-895E-A0AAC51303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896351" y="2011363"/>
            <a:ext cx="2259012" cy="2913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16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98C9-137C-4D63-A53D-AD6BE6C61DD3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0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5B76-F395-C93B-E470-5D69AA34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B8528-D54B-FBD6-4CA5-FEEF57B8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6DEC-9779-464B-92BE-3A69468BE70C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1D301-CE83-C640-9F61-D50A4B2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4C4BA-CACA-4AA3-0BFB-89D090DC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D0E5B3-F1E0-EAD7-8AB6-011396FE83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6964" y="2103438"/>
            <a:ext cx="7412026" cy="271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4DD3E6-264F-813A-7EB8-FD64433225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82063" y="2103438"/>
            <a:ext cx="2273300" cy="271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B36142-CF52-FB21-AB48-84C9B4E107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82063" y="4989513"/>
            <a:ext cx="227330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084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2E6A-3A0D-4E99-9205-9BD82E661E61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9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EE2C-463E-44E1-B6F2-3CCC4E863BE5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BE55-6658-401B-B809-181BEB6E78E9}" type="datetime1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6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AD3-F319-4E51-9E02-906FDB44D42B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6654-9576-44DE-8148-671BA40AF069}" type="datetime1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0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A0FE38-1039-486A-AA52-861E2A26D16E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9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7A2F-168B-4F7E-8C72-49BBB19D8E68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8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512102-BDCD-4DB2-8772-C257674A754C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12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1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ergo.2023.104010" TargetMode="External"/><Relationship Id="rId2" Type="http://schemas.openxmlformats.org/officeDocument/2006/relationships/hyperlink" Target="https://doi.org/10.1002/ajim.1005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tents.google.com/patent/US8776917B2/en?oq=us8776917b2" TargetMode="External"/><Relationship Id="rId5" Type="http://schemas.openxmlformats.org/officeDocument/2006/relationships/hyperlink" Target="https://patents.google.com/patent/US11691660B2/en?q=(stair+climber)&amp;oq=stair+climber" TargetMode="External"/><Relationship Id="rId4" Type="http://schemas.openxmlformats.org/officeDocument/2006/relationships/hyperlink" Target="https://codes.iccsafe.org/content/IRC2021P1/chapter-3-building-plann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2.wdp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jpeg"/><Relationship Id="rId11" Type="http://schemas.microsoft.com/office/2007/relationships/hdphoto" Target="../media/hdphoto1.wdp"/><Relationship Id="rId5" Type="http://schemas.openxmlformats.org/officeDocument/2006/relationships/image" Target="../media/image11.jpeg"/><Relationship Id="rId1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svg"/><Relationship Id="rId3" Type="http://schemas.openxmlformats.org/officeDocument/2006/relationships/image" Target="../media/image16.jpeg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914-B905-E8D0-BCDE-C1C3A714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/>
          <a:p>
            <a:r>
              <a:rPr lang="en-US" sz="4000"/>
              <a:t>Literature, Standards, and Patent Search Presentation</a:t>
            </a:r>
          </a:p>
        </p:txBody>
      </p:sp>
      <p:pic>
        <p:nvPicPr>
          <p:cNvPr id="5" name="Content Placeholder 4" descr="A logo of a person carrying a large box&#10;&#10;Description automatically generated">
            <a:extLst>
              <a:ext uri="{FF2B5EF4-FFF2-40B4-BE49-F238E27FC236}">
                <a16:creationId xmlns:a16="http://schemas.microsoft.com/office/drawing/2014/main" id="{D1FA2CED-469C-3206-2B21-7A0A5B9F4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01" y="925830"/>
            <a:ext cx="7172499" cy="5379374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9CCC0DE-D61B-02BC-242B-642123FA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/>
              <a:t>By: </a:t>
            </a:r>
          </a:p>
          <a:p>
            <a:r>
              <a:rPr lang="en-US" sz="2000"/>
              <a:t>Ian Adelman</a:t>
            </a:r>
          </a:p>
          <a:p>
            <a:r>
              <a:rPr lang="en-US" sz="2000"/>
              <a:t>Devin Hoopes</a:t>
            </a:r>
          </a:p>
          <a:p>
            <a:r>
              <a:rPr lang="en-US" sz="2000"/>
              <a:t>Natalie Gonzalez </a:t>
            </a:r>
          </a:p>
          <a:p>
            <a:r>
              <a:rPr lang="en-US" sz="2000"/>
              <a:t>Alex Reinert</a:t>
            </a:r>
          </a:p>
        </p:txBody>
      </p:sp>
    </p:spTree>
    <p:extLst>
      <p:ext uri="{BB962C8B-B14F-4D97-AF65-F5344CB8AC3E}">
        <p14:creationId xmlns:p14="http://schemas.microsoft.com/office/powerpoint/2010/main" val="227759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713F-4579-FB87-AA13-F4905D26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Designs: Stair-Climbing Apparatus [5]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23342-F3CF-18CE-AC25-5314CD19BD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9852" y="1933850"/>
            <a:ext cx="7412037" cy="1508125"/>
          </a:xfrm>
        </p:spPr>
        <p:txBody>
          <a:bodyPr/>
          <a:lstStyle/>
          <a:p>
            <a:r>
              <a:rPr lang="en-US"/>
              <a:t>The Stair-Climbing Apparatus is useful because it is a motorized way to move up and down the stairs. </a:t>
            </a:r>
          </a:p>
        </p:txBody>
      </p:sp>
      <p:pic>
        <p:nvPicPr>
          <p:cNvPr id="12" name="Content Placeholder 11" descr="A diagram of a machine&#10;&#10;Description automatically generated">
            <a:extLst>
              <a:ext uri="{FF2B5EF4-FFF2-40B4-BE49-F238E27FC236}">
                <a16:creationId xmlns:a16="http://schemas.microsoft.com/office/drawing/2014/main" id="{EB413F35-85B6-4D4D-275A-CF5E068BCC0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73" y="2666041"/>
            <a:ext cx="2643195" cy="3246742"/>
          </a:xfrm>
        </p:spPr>
      </p:pic>
      <p:pic>
        <p:nvPicPr>
          <p:cNvPr id="14" name="Content Placeholder 13" descr="A black and white diagram of a machine&#10;&#10;Description automatically generated">
            <a:extLst>
              <a:ext uri="{FF2B5EF4-FFF2-40B4-BE49-F238E27FC236}">
                <a16:creationId xmlns:a16="http://schemas.microsoft.com/office/drawing/2014/main" id="{F7E29374-E58C-1822-DC76-0037F77A35B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64" y="2509056"/>
            <a:ext cx="2924549" cy="3843733"/>
          </a:xfrm>
        </p:spPr>
      </p:pic>
      <p:sp>
        <p:nvSpPr>
          <p:cNvPr id="9" name="Slide Number Placeholder 16">
            <a:extLst>
              <a:ext uri="{FF2B5EF4-FFF2-40B4-BE49-F238E27FC236}">
                <a16:creationId xmlns:a16="http://schemas.microsoft.com/office/drawing/2014/main" id="{7D2181B8-26C1-8551-CBD2-06D87D38DF38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10</a:t>
            </a:fld>
            <a:endParaRPr lang="en-US" sz="2000"/>
          </a:p>
        </p:txBody>
      </p:sp>
      <p:pic>
        <p:nvPicPr>
          <p:cNvPr id="16" name="Picture 15" descr="A black and white diagram of a machine&#10;&#10;Description automatically generated">
            <a:extLst>
              <a:ext uri="{FF2B5EF4-FFF2-40B4-BE49-F238E27FC236}">
                <a16:creationId xmlns:a16="http://schemas.microsoft.com/office/drawing/2014/main" id="{275A9DB1-5378-F38F-EBD6-748A817D9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62" y="2480902"/>
            <a:ext cx="2924549" cy="35909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E8382A-7684-4A41-4AF1-C34E83814F04}"/>
              </a:ext>
            </a:extLst>
          </p:cNvPr>
          <p:cNvSpPr/>
          <p:nvPr/>
        </p:nvSpPr>
        <p:spPr>
          <a:xfrm>
            <a:off x="10599761" y="-2842"/>
            <a:ext cx="1592238" cy="6494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60B99582-B4F4-371C-70F1-D2633FC74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19" name="Picture 18" descr="A clipboard with check marks&#10;&#10;Description automatically generated">
            <a:extLst>
              <a:ext uri="{FF2B5EF4-FFF2-40B4-BE49-F238E27FC236}">
                <a16:creationId xmlns:a16="http://schemas.microsoft.com/office/drawing/2014/main" id="{68564673-F21B-736F-493C-C2D06225E2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4C9C02ED-6067-99DF-F8EA-85804A97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9DC270A-FD5C-73FD-EAEC-C41BAAE3C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15" descr="Users with solid fill">
            <a:extLst>
              <a:ext uri="{FF2B5EF4-FFF2-40B4-BE49-F238E27FC236}">
                <a16:creationId xmlns:a16="http://schemas.microsoft.com/office/drawing/2014/main" id="{4185C9D9-E8F7-72A4-51EA-4CB603F834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9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941B-4666-EF91-BAAD-2E560907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Designs: Portable Stair Lift System [6]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4D7E89-83B3-CF83-B43C-F583495452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/>
              <a:t>Stair-Climbing Apparatus, Patent No.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6B8214-27B0-ED94-1281-F2DB46D1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46" y="1770434"/>
            <a:ext cx="7597413" cy="4504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C94D77-7AE7-5A17-643A-44662E9E2555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A36FF6C2-F323-CB06-1EEA-A28FD6970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13" name="Picture 12" descr="A clipboard with check marks&#10;&#10;Description automatically generated">
            <a:extLst>
              <a:ext uri="{FF2B5EF4-FFF2-40B4-BE49-F238E27FC236}">
                <a16:creationId xmlns:a16="http://schemas.microsoft.com/office/drawing/2014/main" id="{CA796988-FA70-3217-192B-C2BD04E2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18F7E59-8F13-1796-4ADB-F7905921F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B8EBA6E-2753-0213-2254-8908BFF2F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 descr="Users with solid fill">
            <a:extLst>
              <a:ext uri="{FF2B5EF4-FFF2-40B4-BE49-F238E27FC236}">
                <a16:creationId xmlns:a16="http://schemas.microsoft.com/office/drawing/2014/main" id="{931680CC-609E-872A-875E-1E2D762055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05D7-F008-6207-EB25-B1D3E252C4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6963" y="1920876"/>
            <a:ext cx="7412037" cy="744724"/>
          </a:xfrm>
        </p:spPr>
        <p:txBody>
          <a:bodyPr/>
          <a:lstStyle/>
          <a:p>
            <a:r>
              <a:rPr lang="en-US"/>
              <a:t>The Portable Stair Lift was designed by Madison Brown, Ethan Peters, </a:t>
            </a:r>
            <a:r>
              <a:rPr lang="en-US" err="1"/>
              <a:t>Chenxi</a:t>
            </a:r>
            <a:r>
              <a:rPr lang="en-US"/>
              <a:t> Li, Robert Peralta, and </a:t>
            </a:r>
            <a:r>
              <a:rPr lang="en-US" err="1"/>
              <a:t>Mingzhang</a:t>
            </a:r>
            <a:r>
              <a:rPr lang="en-US"/>
              <a:t> Zhu.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F044EA-0E9D-26E4-B4E7-2F524A7359B3}"/>
              </a:ext>
            </a:extLst>
          </p:cNvPr>
          <p:cNvCxnSpPr>
            <a:cxnSpLocks/>
          </p:cNvCxnSpPr>
          <p:nvPr/>
        </p:nvCxnSpPr>
        <p:spPr>
          <a:xfrm flipH="1" flipV="1">
            <a:off x="9610928" y="2665599"/>
            <a:ext cx="97276" cy="102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4CD60C-6A17-4991-E67F-53280FE19E4B}"/>
              </a:ext>
            </a:extLst>
          </p:cNvPr>
          <p:cNvSpPr txBox="1"/>
          <p:nvPr/>
        </p:nvSpPr>
        <p:spPr>
          <a:xfrm>
            <a:off x="9268976" y="3500633"/>
            <a:ext cx="8717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Pulley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0251AF-D4CA-62AB-9D1B-237E518CBD3B}"/>
              </a:ext>
            </a:extLst>
          </p:cNvPr>
          <p:cNvCxnSpPr>
            <a:cxnSpLocks/>
          </p:cNvCxnSpPr>
          <p:nvPr/>
        </p:nvCxnSpPr>
        <p:spPr>
          <a:xfrm flipH="1">
            <a:off x="4635708" y="5284950"/>
            <a:ext cx="1275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38AFBE-0971-1A42-70CC-5B1F7F1D0613}"/>
              </a:ext>
            </a:extLst>
          </p:cNvPr>
          <p:cNvSpPr txBox="1"/>
          <p:nvPr/>
        </p:nvSpPr>
        <p:spPr>
          <a:xfrm>
            <a:off x="5890549" y="5100284"/>
            <a:ext cx="8717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Winch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25026B-1A00-3919-EB9B-89A6DECFCBFA}"/>
              </a:ext>
            </a:extLst>
          </p:cNvPr>
          <p:cNvCxnSpPr>
            <a:cxnSpLocks/>
          </p:cNvCxnSpPr>
          <p:nvPr/>
        </p:nvCxnSpPr>
        <p:spPr>
          <a:xfrm flipH="1" flipV="1">
            <a:off x="7236737" y="4022586"/>
            <a:ext cx="896987" cy="64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C8F96A-6DC0-1652-D286-E3F6F00EBA3E}"/>
              </a:ext>
            </a:extLst>
          </p:cNvPr>
          <p:cNvSpPr txBox="1"/>
          <p:nvPr/>
        </p:nvSpPr>
        <p:spPr>
          <a:xfrm>
            <a:off x="7697849" y="4449110"/>
            <a:ext cx="8717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Rail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32A9B8D8-55A4-2956-557E-83D02829C86E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11</a:t>
            </a:fld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112C2-2066-AABB-E367-4AEBFD168EC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6963" y="2684276"/>
            <a:ext cx="5542257" cy="1508125"/>
          </a:xfrm>
        </p:spPr>
        <p:txBody>
          <a:bodyPr/>
          <a:lstStyle/>
          <a:p>
            <a:r>
              <a:rPr lang="en-US"/>
              <a:t>The system is designed to move objects up and down the stairs using a pulley, a winch, and motors. It uses a rail system to make sure the object is aligned going up and down the stairs.</a:t>
            </a:r>
          </a:p>
        </p:txBody>
      </p:sp>
    </p:spTree>
    <p:extLst>
      <p:ext uri="{BB962C8B-B14F-4D97-AF65-F5344CB8AC3E}">
        <p14:creationId xmlns:p14="http://schemas.microsoft.com/office/powerpoint/2010/main" val="143923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B137-9E85-09EC-4916-6A1F0323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Designs: Portable Stair Lift System [6]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FD14A-38AA-93F1-88A5-743E8C9A07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75252" y="5120641"/>
            <a:ext cx="4502467" cy="365125"/>
          </a:xfrm>
        </p:spPr>
        <p:txBody>
          <a:bodyPr>
            <a:normAutofit lnSpcReduction="10000"/>
          </a:bodyPr>
          <a:lstStyle/>
          <a:p>
            <a:pPr algn="ctr"/>
            <a:r>
              <a:rPr lang="en-US"/>
              <a:t>Portable Stair Lift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36AB92-D8C7-5897-4D28-ED822EFB917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49657" y="2378075"/>
            <a:ext cx="5703555" cy="1737034"/>
          </a:xfrm>
        </p:spPr>
        <p:txBody>
          <a:bodyPr/>
          <a:lstStyle/>
          <a:p>
            <a:r>
              <a:rPr lang="en-US"/>
              <a:t>The Portable Stair Lift provides another solution to the problem compared to an autonomous system by using a pulley and a winch to move the payload up or down the stairs and rail system that guides the payload up or down the stairs.</a:t>
            </a:r>
          </a:p>
        </p:txBody>
      </p:sp>
      <p:pic>
        <p:nvPicPr>
          <p:cNvPr id="9" name="Content Placeholder 8" descr="A 3d rendering of a staircase&#10;&#10;Description automatically generated with medium confidence">
            <a:extLst>
              <a:ext uri="{FF2B5EF4-FFF2-40B4-BE49-F238E27FC236}">
                <a16:creationId xmlns:a16="http://schemas.microsoft.com/office/drawing/2014/main" id="{EA56D7E9-641A-84DE-095E-BCE03659200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56" y="2364283"/>
            <a:ext cx="3578460" cy="2655888"/>
          </a:xfrm>
        </p:spPr>
      </p:pic>
      <p:sp>
        <p:nvSpPr>
          <p:cNvPr id="7" name="Slide Number Placeholder 16">
            <a:extLst>
              <a:ext uri="{FF2B5EF4-FFF2-40B4-BE49-F238E27FC236}">
                <a16:creationId xmlns:a16="http://schemas.microsoft.com/office/drawing/2014/main" id="{8E09BCEA-E105-34CB-040B-FA718C1D4363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12</a:t>
            </a:fld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60C72-8C66-83D1-E7F5-DB2A19FB9B0A}"/>
              </a:ext>
            </a:extLst>
          </p:cNvPr>
          <p:cNvSpPr/>
          <p:nvPr/>
        </p:nvSpPr>
        <p:spPr>
          <a:xfrm>
            <a:off x="10599761" y="-2842"/>
            <a:ext cx="1592238" cy="6494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7EE2A98E-E650-B945-3F02-B628B575D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11" name="Picture 10" descr="A clipboard with check marks&#10;&#10;Description automatically generated">
            <a:extLst>
              <a:ext uri="{FF2B5EF4-FFF2-40B4-BE49-F238E27FC236}">
                <a16:creationId xmlns:a16="http://schemas.microsoft.com/office/drawing/2014/main" id="{97569835-FF27-5390-5747-5E7A9C4CD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300AEF0-49AC-E0A5-F20C-9381DFF9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7D380F-F254-FC2C-0AC7-F5C540DD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15" descr="Users with solid fill">
            <a:extLst>
              <a:ext uri="{FF2B5EF4-FFF2-40B4-BE49-F238E27FC236}">
                <a16:creationId xmlns:a16="http://schemas.microsoft.com/office/drawing/2014/main" id="{EB711524-491B-4196-51C0-7382A3BA17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420E-D469-DC50-DDDA-5837DB75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281" y="2408168"/>
            <a:ext cx="6057783" cy="1468876"/>
          </a:xfrm>
        </p:spPr>
        <p:txBody>
          <a:bodyPr>
            <a:normAutofit/>
          </a:bodyPr>
          <a:lstStyle/>
          <a:p>
            <a:r>
              <a:rPr lang="en-US" sz="10000"/>
              <a:t>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7F1ED6-B5DD-1AE8-3F9F-4609F5C3E1D3}"/>
              </a:ext>
            </a:extLst>
          </p:cNvPr>
          <p:cNvSpPr/>
          <p:nvPr/>
        </p:nvSpPr>
        <p:spPr>
          <a:xfrm>
            <a:off x="924128" y="1478604"/>
            <a:ext cx="9675633" cy="49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A7AF0-F9DD-A539-D624-BB2EA0BC0FEE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4B1B37C6-AFE7-8AE3-5042-0353852C2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9" name="Picture 8" descr="A clipboard with check marks&#10;&#10;Description automatically generated">
            <a:extLst>
              <a:ext uri="{FF2B5EF4-FFF2-40B4-BE49-F238E27FC236}">
                <a16:creationId xmlns:a16="http://schemas.microsoft.com/office/drawing/2014/main" id="{1FC9ECB1-3133-9411-E9CF-456412259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2EE5BAB-C462-5473-9731-822EB0EB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0A94081-C03E-06B1-CC27-4307C763B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5" descr="Users with solid fill">
            <a:extLst>
              <a:ext uri="{FF2B5EF4-FFF2-40B4-BE49-F238E27FC236}">
                <a16:creationId xmlns:a16="http://schemas.microsoft.com/office/drawing/2014/main" id="{DCC536C7-9BF2-0D2D-0044-C8BFC111AF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  <p:sp>
        <p:nvSpPr>
          <p:cNvPr id="15" name="Slide Number Placeholder 16">
            <a:extLst>
              <a:ext uri="{FF2B5EF4-FFF2-40B4-BE49-F238E27FC236}">
                <a16:creationId xmlns:a16="http://schemas.microsoft.com/office/drawing/2014/main" id="{03D219BA-3DEF-99E5-D96C-1E8370C3980E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448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08BD-B22D-781C-28D1-5B9C1E9B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BD6C-A9EB-6208-177E-87B2DE86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>
                <a:effectLst/>
              </a:rPr>
              <a:t>[1]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B. Silverstein, E. </a:t>
            </a:r>
            <a:r>
              <a:rPr lang="en-US" err="1">
                <a:effectLst/>
              </a:rPr>
              <a:t>Viikari-Juntura</a:t>
            </a:r>
            <a:r>
              <a:rPr lang="en-US">
                <a:effectLst/>
              </a:rPr>
              <a:t>, and J. Kalat, “Use of a prevention index to identify industries at high risk for work-related musculoskeletal disorders of the neck, back, and upper extremity in Washington state, 1990–1998,” </a:t>
            </a:r>
            <a:r>
              <a:rPr lang="en-US" i="1">
                <a:effectLst/>
              </a:rPr>
              <a:t>American Journal of Industrial Medicine</a:t>
            </a:r>
            <a:r>
              <a:rPr lang="en-US">
                <a:effectLst/>
              </a:rPr>
              <a:t>, vol. 41, no. 3, pp. 149–169, 2002, 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: </a:t>
            </a:r>
            <a:r>
              <a:rPr lang="en-US">
                <a:effectLst/>
                <a:hlinkClick r:id="rId2"/>
              </a:rPr>
              <a:t>10.1002/ajim.10054</a:t>
            </a:r>
            <a:r>
              <a:rPr lang="en-US">
                <a:effectLst/>
              </a:rPr>
              <a:t>.</a:t>
            </a:r>
          </a:p>
          <a:p>
            <a:pPr algn="r"/>
            <a:r>
              <a:rPr lang="en-US">
                <a:effectLst/>
              </a:rPr>
              <a:t>[2]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S. A. Lavender, J. </a:t>
            </a:r>
            <a:r>
              <a:rPr lang="en-US" err="1">
                <a:effectLst/>
              </a:rPr>
              <a:t>Charbonnet</a:t>
            </a:r>
            <a:r>
              <a:rPr lang="en-US">
                <a:effectLst/>
              </a:rPr>
              <a:t>, and C. M. </a:t>
            </a:r>
            <a:r>
              <a:rPr lang="en-US" err="1">
                <a:effectLst/>
              </a:rPr>
              <a:t>Sommerich</a:t>
            </a:r>
            <a:r>
              <a:rPr lang="en-US">
                <a:effectLst/>
              </a:rPr>
              <a:t>, “Biomechanical assessment of alternative hand trucks for transporting heavy loads up and down stairs,” </a:t>
            </a:r>
            <a:r>
              <a:rPr lang="en-US" i="1">
                <a:effectLst/>
              </a:rPr>
              <a:t>Applied Ergonomics</a:t>
            </a:r>
            <a:r>
              <a:rPr lang="en-US">
                <a:effectLst/>
              </a:rPr>
              <a:t>, vol. 110, p. 104010, Jul. 2023, 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: </a:t>
            </a:r>
            <a:r>
              <a:rPr lang="en-US">
                <a:effectLst/>
                <a:hlinkClick r:id="rId3"/>
              </a:rPr>
              <a:t>10.1016/j.apergo.2023.104010</a:t>
            </a:r>
            <a:r>
              <a:rPr lang="en-US">
                <a:effectLst/>
              </a:rPr>
              <a:t>.</a:t>
            </a:r>
          </a:p>
          <a:p>
            <a:pPr algn="r"/>
            <a:r>
              <a:rPr lang="en-US">
                <a:effectLst/>
              </a:rPr>
              <a:t>[3]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“CHAPTER 3 BUILDING PLANNING, 2021 International Residential Code (IRC) | ICC Digital Codes.” </a:t>
            </a:r>
            <a:r>
              <a:rPr lang="en-US">
                <a:effectLst/>
                <a:hlinkClick r:id="rId4"/>
              </a:rPr>
              <a:t>https://codes.iccsafe.org/content/IRC2021P1/chapter-3-building-planning</a:t>
            </a:r>
            <a:r>
              <a:rPr lang="en-US">
                <a:effectLst/>
              </a:rPr>
              <a:t> (accessed Sep. 15, 2023).</a:t>
            </a:r>
          </a:p>
          <a:p>
            <a:pPr algn="r"/>
            <a:r>
              <a:rPr lang="en-US">
                <a:effectLst/>
              </a:rPr>
              <a:t>[4]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Palumbo JR., Samuel, “Stair Climber for Casket,” US11691660B2, Jul. 04, 2023 Accessed: Sep. 14, 2023. [Online]. Available: </a:t>
            </a:r>
            <a:r>
              <a:rPr lang="en-US">
                <a:effectLst/>
                <a:hlinkClick r:id="rId5"/>
              </a:rPr>
              <a:t>https://patents.google.com/patent/US11691660B2/en?q=(stair+climber)&amp;oq=stair+climber</a:t>
            </a:r>
            <a:endParaRPr lang="en-US">
              <a:effectLst/>
            </a:endParaRPr>
          </a:p>
          <a:p>
            <a:pPr algn="r"/>
            <a:r>
              <a:rPr lang="en-US">
                <a:effectLst/>
              </a:rPr>
              <a:t>[5]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A. </a:t>
            </a:r>
            <a:r>
              <a:rPr lang="en-US" err="1">
                <a:effectLst/>
              </a:rPr>
              <a:t>Bouhraoua</a:t>
            </a:r>
            <a:r>
              <a:rPr lang="en-US">
                <a:effectLst/>
              </a:rPr>
              <a:t>, N. Merah, J. Al-</a:t>
            </a:r>
            <a:r>
              <a:rPr lang="en-US" err="1">
                <a:effectLst/>
              </a:rPr>
              <a:t>Muaybid</a:t>
            </a:r>
            <a:r>
              <a:rPr lang="en-US">
                <a:effectLst/>
              </a:rPr>
              <a:t>, A. A. </a:t>
            </a:r>
            <a:r>
              <a:rPr lang="en-US" err="1">
                <a:effectLst/>
              </a:rPr>
              <a:t>Sayoud</a:t>
            </a:r>
            <a:r>
              <a:rPr lang="en-US">
                <a:effectLst/>
              </a:rPr>
              <a:t>, A. Al-</a:t>
            </a:r>
            <a:r>
              <a:rPr lang="en-US" err="1">
                <a:effectLst/>
              </a:rPr>
              <a:t>Darweesh</a:t>
            </a:r>
            <a:r>
              <a:rPr lang="en-US">
                <a:effectLst/>
              </a:rPr>
              <a:t>, and J. J. Al-</a:t>
            </a:r>
            <a:r>
              <a:rPr lang="en-US" err="1">
                <a:effectLst/>
              </a:rPr>
              <a:t>Dawoud</a:t>
            </a:r>
            <a:r>
              <a:rPr lang="en-US">
                <a:effectLst/>
              </a:rPr>
              <a:t>, “Stair-climbing apparatus,” US8776917B2, Jul. 15, 2014 Accessed: Sep. 13, 2023. [Online]. Available: </a:t>
            </a:r>
            <a:r>
              <a:rPr lang="en-US">
                <a:effectLst/>
                <a:hlinkClick r:id="rId6"/>
              </a:rPr>
              <a:t>https://patents.google.com/patent/US8776917B2/en?oq=us8776917b2</a:t>
            </a:r>
            <a:endParaRPr lang="en-US">
              <a:effectLst/>
            </a:endParaRPr>
          </a:p>
          <a:p>
            <a:pPr algn="r"/>
            <a:r>
              <a:rPr lang="en-US">
                <a:effectLst/>
              </a:rPr>
              <a:t>[6]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M. B. ME, “Portable Stair Lift System,” PhD Thesis, WORCESTER POLYTECHNIC INSTITUTE, 2021.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>
              <a:effectLst/>
            </a:endParaRPr>
          </a:p>
          <a:p>
            <a:endParaRPr lang="en-US"/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3146AF29-BC85-E271-BF5D-C04B63D70B8A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6638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0CF5-DE55-8DBF-2AC9-9C5D64DB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12" name="Picture 11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82253021-26DE-F640-6368-75C60B64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210" y="2608091"/>
            <a:ext cx="1318939" cy="2202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29D5-EC13-CD4D-9335-6872882798D4}"/>
              </a:ext>
            </a:extLst>
          </p:cNvPr>
          <p:cNvSpPr txBox="1"/>
          <p:nvPr/>
        </p:nvSpPr>
        <p:spPr>
          <a:xfrm>
            <a:off x="135978" y="4971901"/>
            <a:ext cx="27295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ECDBF-CBE0-2873-B6F3-311711EB5CDF}"/>
              </a:ext>
            </a:extLst>
          </p:cNvPr>
          <p:cNvSpPr txBox="1"/>
          <p:nvPr/>
        </p:nvSpPr>
        <p:spPr>
          <a:xfrm>
            <a:off x="2439434" y="4971901"/>
            <a:ext cx="27295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Statistics and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6B32F-3CCD-06C7-7CBF-9E4992C81C52}"/>
              </a:ext>
            </a:extLst>
          </p:cNvPr>
          <p:cNvSpPr txBox="1"/>
          <p:nvPr/>
        </p:nvSpPr>
        <p:spPr>
          <a:xfrm>
            <a:off x="9790903" y="5011873"/>
            <a:ext cx="27295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Questions</a:t>
            </a:r>
            <a:endParaRPr lang="en-US"/>
          </a:p>
        </p:txBody>
      </p:sp>
      <p:pic>
        <p:nvPicPr>
          <p:cNvPr id="5" name="Picture 4" descr="A clipboard with check marks&#10;&#10;Description automatically generated">
            <a:extLst>
              <a:ext uri="{FF2B5EF4-FFF2-40B4-BE49-F238E27FC236}">
                <a16:creationId xmlns:a16="http://schemas.microsoft.com/office/drawing/2014/main" id="{53488159-684A-9A12-6B5F-F0CC1A8E5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995" y="2363558"/>
            <a:ext cx="1988488" cy="2370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7F01E5-09EE-74E6-ACD9-8626C122EC4A}"/>
              </a:ext>
            </a:extLst>
          </p:cNvPr>
          <p:cNvSpPr txBox="1"/>
          <p:nvPr/>
        </p:nvSpPr>
        <p:spPr>
          <a:xfrm>
            <a:off x="7555840" y="5011873"/>
            <a:ext cx="27295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Existing Designs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8E80-6C1E-D0CF-99B0-60B3719EFA5D}"/>
              </a:ext>
            </a:extLst>
          </p:cNvPr>
          <p:cNvSpPr txBox="1"/>
          <p:nvPr/>
        </p:nvSpPr>
        <p:spPr>
          <a:xfrm>
            <a:off x="5011555" y="4971901"/>
            <a:ext cx="27295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Standards and Codes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0D5D07-E4C3-97C1-00DC-BC32B0CE8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72" y="2573659"/>
            <a:ext cx="1988489" cy="24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2ABC68-0785-F439-2160-5ED80875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530" y="2751480"/>
            <a:ext cx="2303456" cy="205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 descr="Users with solid fill">
            <a:extLst>
              <a:ext uri="{FF2B5EF4-FFF2-40B4-BE49-F238E27FC236}">
                <a16:creationId xmlns:a16="http://schemas.microsoft.com/office/drawing/2014/main" id="{855965E3-40A5-FA29-7911-B2F72DE24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339" y="2583053"/>
            <a:ext cx="2210825" cy="2210825"/>
          </a:xfrm>
        </p:spPr>
      </p:pic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604A04E7-C3EC-3883-3A45-15A0789BD86A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7251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FD25-A885-BE52-D0C7-154CB3D1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</a:t>
            </a:r>
          </a:p>
        </p:txBody>
      </p:sp>
      <p:pic>
        <p:nvPicPr>
          <p:cNvPr id="11" name="Picture Placeholder 1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2D552039-A89F-5369-473B-81DD9AF6F2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6481" b="16481"/>
          <a:stretch/>
        </p:blipFill>
        <p:spPr>
          <a:xfrm>
            <a:off x="3088004" y="2603429"/>
            <a:ext cx="1958975" cy="1751012"/>
          </a:xfr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D62A88-B8DB-384F-5B1F-E94344E6D2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 b="8054"/>
          <a:stretch/>
        </p:blipFill>
        <p:spPr>
          <a:xfrm>
            <a:off x="5560981" y="2587540"/>
            <a:ext cx="1958975" cy="1751012"/>
          </a:xfrm>
        </p:spPr>
      </p:pic>
      <p:pic>
        <p:nvPicPr>
          <p:cNvPr id="14" name="Picture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62244EE-CFD5-923B-0428-1818CEBA67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" b="8091"/>
          <a:stretch>
            <a:fillRect/>
          </a:stretch>
        </p:blipFill>
        <p:spPr>
          <a:xfrm>
            <a:off x="8033958" y="2603429"/>
            <a:ext cx="1958975" cy="175101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3177-8E0A-20FA-3D4F-41E43585D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87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Ian Adelman</a:t>
            </a:r>
          </a:p>
          <a:p>
            <a:pPr algn="ctr"/>
            <a:r>
              <a:rPr lang="en-US"/>
              <a:t>System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59AA04-291A-0A5B-8415-744947FB0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93067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Devin Hoopes</a:t>
            </a:r>
          </a:p>
          <a:p>
            <a:pPr algn="ctr"/>
            <a:r>
              <a:rPr lang="en-US"/>
              <a:t>System Engineer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C267C9-E511-0BA3-6D6B-ED406FE3BD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33254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Alex Reinert</a:t>
            </a:r>
          </a:p>
          <a:p>
            <a:pPr algn="ctr"/>
            <a:r>
              <a:rPr lang="en-US"/>
              <a:t>System Engineer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58124-CE36-F8AC-E660-853E66E1BC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59574" y="4644037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Natalie Gonzalez</a:t>
            </a:r>
          </a:p>
          <a:p>
            <a:pPr algn="ctr"/>
            <a:r>
              <a:rPr lang="en-US"/>
              <a:t>Team Lead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C043F2-9D7D-4C85-79B5-5219EB1798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21" b="8995"/>
          <a:stretch/>
        </p:blipFill>
        <p:spPr>
          <a:xfrm>
            <a:off x="616935" y="2624679"/>
            <a:ext cx="1958976" cy="1751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E2B1DC-6061-6768-3A09-9BBEEEAA9E4B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48E1A025-D19F-958D-BF86-84BF351BC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6" name="Picture 5" descr="A clipboard with check marks&#10;&#10;Description automatically generated">
            <a:extLst>
              <a:ext uri="{FF2B5EF4-FFF2-40B4-BE49-F238E27FC236}">
                <a16:creationId xmlns:a16="http://schemas.microsoft.com/office/drawing/2014/main" id="{F1D8DA55-C9EC-C5AB-51C9-4DBA2BBE3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AFBB94A-2E58-3704-B958-2A20AD86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89549F7-EE0C-B6B8-5382-734C91D36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 descr="Users with solid fill">
            <a:extLst>
              <a:ext uri="{FF2B5EF4-FFF2-40B4-BE49-F238E27FC236}">
                <a16:creationId xmlns:a16="http://schemas.microsoft.com/office/drawing/2014/main" id="{7DFE5E02-00FF-3CFE-F642-5AC1E68578D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  <p:sp>
        <p:nvSpPr>
          <p:cNvPr id="18" name="Slide Number Placeholder 16">
            <a:extLst>
              <a:ext uri="{FF2B5EF4-FFF2-40B4-BE49-F238E27FC236}">
                <a16:creationId xmlns:a16="http://schemas.microsoft.com/office/drawing/2014/main" id="{D8509DE1-97E7-82B3-7360-35F8C85FED4F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9064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1156-6A4F-0720-955F-EB49B450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the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A65CB-95D4-4C0A-25F1-1EDBEA19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857" y="1926583"/>
            <a:ext cx="7809373" cy="4043152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3200"/>
              <a:t>Transporting heavy furniture up or down one flight of straight stairs is difficult and potentially dangerous.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731EA9-7348-12B6-E547-AB304748B530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DFE89DF0-1BAE-B508-1539-3B4B4577E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15" name="Picture 14" descr="A clipboard with check marks&#10;&#10;Description automatically generated">
            <a:extLst>
              <a:ext uri="{FF2B5EF4-FFF2-40B4-BE49-F238E27FC236}">
                <a16:creationId xmlns:a16="http://schemas.microsoft.com/office/drawing/2014/main" id="{B231E989-3368-E62A-5DCA-896A54820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5AC3251-DF97-4B07-591D-A7054E04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BFEFB10-4252-09EC-F0D4-8172A0EA8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 descr="Users with solid fill">
            <a:extLst>
              <a:ext uri="{FF2B5EF4-FFF2-40B4-BE49-F238E27FC236}">
                <a16:creationId xmlns:a16="http://schemas.microsoft.com/office/drawing/2014/main" id="{9FA0CD35-509E-FA77-8944-6947F18E817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  <p:sp>
        <p:nvSpPr>
          <p:cNvPr id="20" name="Slide Number Placeholder 16">
            <a:extLst>
              <a:ext uri="{FF2B5EF4-FFF2-40B4-BE49-F238E27FC236}">
                <a16:creationId xmlns:a16="http://schemas.microsoft.com/office/drawing/2014/main" id="{622DEACC-BEF1-57CE-D73F-5891929B4D91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6301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90FC-A067-633C-9F31-D2273B26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Injury [1]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810237-2480-1EB6-A866-8B1BFCA35D28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F68CA241-0E35-0A50-ADA6-6C4779A74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21" name="Picture 20" descr="A clipboard with check marks&#10;&#10;Description automatically generated">
            <a:extLst>
              <a:ext uri="{FF2B5EF4-FFF2-40B4-BE49-F238E27FC236}">
                <a16:creationId xmlns:a16="http://schemas.microsoft.com/office/drawing/2014/main" id="{13C6E6BC-0F5F-1E8A-EFB5-ADE8904DD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2F8408D-AFD4-82D6-B1EC-FA1BCC9A5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31C25CF-EECE-5975-C8ED-E0FB8B6E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15" descr="Users with solid fill">
            <a:extLst>
              <a:ext uri="{FF2B5EF4-FFF2-40B4-BE49-F238E27FC236}">
                <a16:creationId xmlns:a16="http://schemas.microsoft.com/office/drawing/2014/main" id="{D74EA57B-6EB0-F4F1-CC64-CE410D9A2C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9D062C5-21E4-4CE1-DF72-79D01A5F60CD}"/>
              </a:ext>
            </a:extLst>
          </p:cNvPr>
          <p:cNvSpPr txBox="1"/>
          <p:nvPr/>
        </p:nvSpPr>
        <p:spPr>
          <a:xfrm>
            <a:off x="593387" y="2130357"/>
            <a:ext cx="82587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Between 1990 and 1998: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20.5 Million days of work were lost due to Musculoskeletal Disorders (MSD’s)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2.6 Billion dollars were lost (in 1998 dollars)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~8.5 Billion in today’s dollars</a:t>
            </a:r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1A580CBC-18F4-E059-F29D-F09A9D0C73AD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6665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90FC-A067-633C-9F31-D2273B26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Powered Hand Trucks 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810237-2480-1EB6-A866-8B1BFCA35D28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F68CA241-0E35-0A50-ADA6-6C4779A74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21" name="Picture 20" descr="A clipboard with check marks&#10;&#10;Description automatically generated">
            <a:extLst>
              <a:ext uri="{FF2B5EF4-FFF2-40B4-BE49-F238E27FC236}">
                <a16:creationId xmlns:a16="http://schemas.microsoft.com/office/drawing/2014/main" id="{13C6E6BC-0F5F-1E8A-EFB5-ADE8904DD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2F8408D-AFD4-82D6-B1EC-FA1BCC9A5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31C25CF-EECE-5975-C8ED-E0FB8B6E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15" descr="Users with solid fill">
            <a:extLst>
              <a:ext uri="{FF2B5EF4-FFF2-40B4-BE49-F238E27FC236}">
                <a16:creationId xmlns:a16="http://schemas.microsoft.com/office/drawing/2014/main" id="{D74EA57B-6EB0-F4F1-CC64-CE410D9A2C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C1AF73-6394-631B-EC0D-E908982A92BA}"/>
              </a:ext>
            </a:extLst>
          </p:cNvPr>
          <p:cNvSpPr txBox="1"/>
          <p:nvPr/>
        </p:nvSpPr>
        <p:spPr>
          <a:xfrm>
            <a:off x="434621" y="2030233"/>
            <a:ext cx="35603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Powered devices require three times less energy than a conventional hand truck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0816B6-BFE2-A681-90E4-6530C9FC8C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1336" y="1850090"/>
            <a:ext cx="6734175" cy="3952875"/>
          </a:xfrm>
          <a:prstGeom prst="rect">
            <a:avLst/>
          </a:prstGeom>
        </p:spPr>
      </p:pic>
      <p:sp>
        <p:nvSpPr>
          <p:cNvPr id="16" name="Slide Number Placeholder 16">
            <a:extLst>
              <a:ext uri="{FF2B5EF4-FFF2-40B4-BE49-F238E27FC236}">
                <a16:creationId xmlns:a16="http://schemas.microsoft.com/office/drawing/2014/main" id="{CCDEAA98-25FF-34D1-364C-05A0C0EB8940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1269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A06F-EE63-3A59-4E40-5668AD1C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Minimum Stair Dimensions [3]</a:t>
            </a:r>
          </a:p>
        </p:txBody>
      </p:sp>
      <p:pic>
        <p:nvPicPr>
          <p:cNvPr id="31" name="Content Placeholder 30" descr="Indoor wood stairs leading up">
            <a:extLst>
              <a:ext uri="{FF2B5EF4-FFF2-40B4-BE49-F238E27FC236}">
                <a16:creationId xmlns:a16="http://schemas.microsoft.com/office/drawing/2014/main" id="{018641F5-AEAB-6292-75A9-9662A2380A2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78" y="1840810"/>
            <a:ext cx="5307217" cy="3539184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82D7BA-2128-D48D-26C8-B8D5E3C5E0F5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C31A310F-8A7A-9BF7-D179-554CEA1C0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21" name="Picture 20" descr="A clipboard with check marks&#10;&#10;Description automatically generated">
            <a:extLst>
              <a:ext uri="{FF2B5EF4-FFF2-40B4-BE49-F238E27FC236}">
                <a16:creationId xmlns:a16="http://schemas.microsoft.com/office/drawing/2014/main" id="{600A24D3-21B8-B629-BF0A-AC8405B7A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640CEE7F-65C2-4A1E-0749-618251C37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A11EF01-92F6-86F4-F84F-77B0509A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15" descr="Users with solid fill">
            <a:extLst>
              <a:ext uri="{FF2B5EF4-FFF2-40B4-BE49-F238E27FC236}">
                <a16:creationId xmlns:a16="http://schemas.microsoft.com/office/drawing/2014/main" id="{72CDDF12-1894-3CC8-43A7-29E627635C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  <p:sp>
        <p:nvSpPr>
          <p:cNvPr id="26" name="Slide Number Placeholder 16">
            <a:extLst>
              <a:ext uri="{FF2B5EF4-FFF2-40B4-BE49-F238E27FC236}">
                <a16:creationId xmlns:a16="http://schemas.microsoft.com/office/drawing/2014/main" id="{924605B0-262A-18A5-6923-8F89BB242F52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7</a:t>
            </a:fld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CE732F-7836-D552-9D0D-4350D8B77AA1}"/>
              </a:ext>
            </a:extLst>
          </p:cNvPr>
          <p:cNvSpPr txBox="1"/>
          <p:nvPr/>
        </p:nvSpPr>
        <p:spPr>
          <a:xfrm>
            <a:off x="434621" y="2030233"/>
            <a:ext cx="3982012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/>
              <a:t>Section R311.7.1 Width:</a:t>
            </a:r>
          </a:p>
          <a:p>
            <a:r>
              <a:rPr lang="en-US" sz="3000"/>
              <a:t>The minimum stair width is between 36 and 27 inches, depending on handrail configuration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E3C164-4CA6-14DD-722C-CB5D84B4ACE3}"/>
              </a:ext>
            </a:extLst>
          </p:cNvPr>
          <p:cNvCxnSpPr>
            <a:cxnSpLocks/>
          </p:cNvCxnSpPr>
          <p:nvPr/>
        </p:nvCxnSpPr>
        <p:spPr>
          <a:xfrm>
            <a:off x="6419654" y="5043340"/>
            <a:ext cx="2337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07F659-32FF-7060-7374-B167BF84D9B4}"/>
              </a:ext>
            </a:extLst>
          </p:cNvPr>
          <p:cNvSpPr txBox="1"/>
          <p:nvPr/>
        </p:nvSpPr>
        <p:spPr>
          <a:xfrm>
            <a:off x="6639612" y="4175807"/>
            <a:ext cx="189793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Minimum Width of 36 Inches</a:t>
            </a:r>
          </a:p>
        </p:txBody>
      </p:sp>
    </p:spTree>
    <p:extLst>
      <p:ext uri="{BB962C8B-B14F-4D97-AF65-F5344CB8AC3E}">
        <p14:creationId xmlns:p14="http://schemas.microsoft.com/office/powerpoint/2010/main" val="279365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07E8-0F41-6F73-08F9-05BFA848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Designs: </a:t>
            </a:r>
            <a:br>
              <a:rPr lang="en-US"/>
            </a:br>
            <a:r>
              <a:rPr lang="en-US"/>
              <a:t>Casket Stair Climber [4]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E91B-EFB9-649B-D319-9BE79D315C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6963" y="1920876"/>
            <a:ext cx="7412037" cy="1074116"/>
          </a:xfrm>
        </p:spPr>
        <p:txBody>
          <a:bodyPr>
            <a:normAutofit/>
          </a:bodyPr>
          <a:lstStyle/>
          <a:p>
            <a:r>
              <a:rPr lang="en-US"/>
              <a:t>This invention was designed to move caskets up and down the stairs. It uses a “trolley frame” with four sets of a 3-wheel system to move up and down the stairs.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3255C-F4C2-6211-68C4-59DE56604E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6963" y="3108946"/>
            <a:ext cx="4243663" cy="1508125"/>
          </a:xfrm>
        </p:spPr>
        <p:txBody>
          <a:bodyPr/>
          <a:lstStyle/>
          <a:p>
            <a:r>
              <a:rPr lang="en-US"/>
              <a:t>From this design, we can take how they moved the casket up and down the stairs. The 3-wheel system itself rotates as a combined system to move up each step. </a:t>
            </a:r>
          </a:p>
        </p:txBody>
      </p:sp>
      <p:pic>
        <p:nvPicPr>
          <p:cNvPr id="8" name="Content Placeholder 7" descr="A drawing of a machine&#10;&#10;Description automatically generated">
            <a:extLst>
              <a:ext uri="{FF2B5EF4-FFF2-40B4-BE49-F238E27FC236}">
                <a16:creationId xmlns:a16="http://schemas.microsoft.com/office/drawing/2014/main" id="{612767F4-DB34-B713-195D-2052AD8D107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r="12813" b="6062"/>
          <a:stretch/>
        </p:blipFill>
        <p:spPr>
          <a:xfrm rot="5400000">
            <a:off x="6051170" y="2638956"/>
            <a:ext cx="2760168" cy="331460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0210D-1E0F-FDAB-07B4-BE21E8845E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71349" y="5046189"/>
            <a:ext cx="2513013" cy="761077"/>
          </a:xfrm>
        </p:spPr>
        <p:txBody>
          <a:bodyPr>
            <a:noAutofit/>
          </a:bodyPr>
          <a:lstStyle/>
          <a:p>
            <a:r>
              <a:rPr lang="en-US" sz="1600"/>
              <a:t>The Stair Climber for Caskets, Patent No. </a:t>
            </a:r>
            <a:r>
              <a:rPr lang="en-US" sz="1400" b="0" i="0">
                <a:effectLst/>
                <a:latin typeface="Roboto" panose="02000000000000000000" pitchFamily="2" charset="0"/>
              </a:rPr>
              <a:t>US11691660B2</a:t>
            </a:r>
          </a:p>
          <a:p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F8F05-1545-0988-FD71-E988337C86FD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0B006E90-A075-16F4-BE2A-5BED12A43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21" name="Picture 20" descr="A clipboard with check marks&#10;&#10;Description automatically generated">
            <a:extLst>
              <a:ext uri="{FF2B5EF4-FFF2-40B4-BE49-F238E27FC236}">
                <a16:creationId xmlns:a16="http://schemas.microsoft.com/office/drawing/2014/main" id="{72065A44-6AB2-30C9-020F-C0AEEE46B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0187F404-2B95-BD23-457D-16400B56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C1156C1-232C-AEDD-D1D3-BE7E5C4FE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15" descr="Users with solid fill">
            <a:extLst>
              <a:ext uri="{FF2B5EF4-FFF2-40B4-BE49-F238E27FC236}">
                <a16:creationId xmlns:a16="http://schemas.microsoft.com/office/drawing/2014/main" id="{4A115462-9775-9BF0-2461-C2DC48F767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EDB07D-5E96-E09F-759D-D6D4F8CE5BE8}"/>
              </a:ext>
            </a:extLst>
          </p:cNvPr>
          <p:cNvCxnSpPr>
            <a:cxnSpLocks/>
          </p:cNvCxnSpPr>
          <p:nvPr/>
        </p:nvCxnSpPr>
        <p:spPr>
          <a:xfrm flipH="1">
            <a:off x="8497765" y="3008245"/>
            <a:ext cx="882985" cy="69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953484-0EF0-F306-4AC2-8DADC8745FB5}"/>
              </a:ext>
            </a:extLst>
          </p:cNvPr>
          <p:cNvCxnSpPr>
            <a:cxnSpLocks/>
          </p:cNvCxnSpPr>
          <p:nvPr/>
        </p:nvCxnSpPr>
        <p:spPr>
          <a:xfrm flipH="1">
            <a:off x="9130311" y="4541896"/>
            <a:ext cx="391571" cy="32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7D0CBD-11E0-D85D-F7FA-AD9AD75EFEEC}"/>
              </a:ext>
            </a:extLst>
          </p:cNvPr>
          <p:cNvSpPr txBox="1"/>
          <p:nvPr/>
        </p:nvSpPr>
        <p:spPr>
          <a:xfrm>
            <a:off x="8939574" y="2529909"/>
            <a:ext cx="87175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Trolley Frame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8A8B-EE8E-3564-0833-127415E847EA}"/>
              </a:ext>
            </a:extLst>
          </p:cNvPr>
          <p:cNvSpPr txBox="1"/>
          <p:nvPr/>
        </p:nvSpPr>
        <p:spPr>
          <a:xfrm>
            <a:off x="9238187" y="3968790"/>
            <a:ext cx="107468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3-Wheel System</a:t>
            </a:r>
          </a:p>
        </p:txBody>
      </p:sp>
      <p:sp>
        <p:nvSpPr>
          <p:cNvPr id="9" name="Slide Number Placeholder 16">
            <a:extLst>
              <a:ext uri="{FF2B5EF4-FFF2-40B4-BE49-F238E27FC236}">
                <a16:creationId xmlns:a16="http://schemas.microsoft.com/office/drawing/2014/main" id="{3171FA8C-C4EF-C1AB-DD50-A2202FB6B6DA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7191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941B-4666-EF91-BAAD-2E560907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Designs: Stair-Climbing Apparatus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05D7-F008-6207-EB25-B1D3E252C4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9337" y="1930562"/>
            <a:ext cx="7412037" cy="776605"/>
          </a:xfrm>
        </p:spPr>
        <p:txBody>
          <a:bodyPr/>
          <a:lstStyle/>
          <a:p>
            <a:r>
              <a:rPr lang="en-US"/>
              <a:t> This patent was designed to move objects up the stairs using three wheels that move horizontally and vertically. </a:t>
            </a:r>
          </a:p>
        </p:txBody>
      </p:sp>
      <p:pic>
        <p:nvPicPr>
          <p:cNvPr id="8" name="Content Placeholder 7" descr="A drawing of a table&#10;&#10;Description automatically generated">
            <a:extLst>
              <a:ext uri="{FF2B5EF4-FFF2-40B4-BE49-F238E27FC236}">
                <a16:creationId xmlns:a16="http://schemas.microsoft.com/office/drawing/2014/main" id="{4313A1B6-619F-AA24-D431-E9D32CA974F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76" y="2788510"/>
            <a:ext cx="2513013" cy="272464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4D7E89-83B3-CF83-B43C-F583495452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5775" y="5594501"/>
            <a:ext cx="2513013" cy="365125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6400"/>
              <a:t>Stair-Climbing Apparatus, Patent No. </a:t>
            </a:r>
            <a:r>
              <a:rPr lang="en-US" sz="6400" b="0" i="0">
                <a:effectLst/>
                <a:latin typeface="Roboto" panose="02000000000000000000" pitchFamily="2" charset="0"/>
              </a:rPr>
              <a:t>US8776917B2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9" name="Slide Number Placeholder 16">
            <a:extLst>
              <a:ext uri="{FF2B5EF4-FFF2-40B4-BE49-F238E27FC236}">
                <a16:creationId xmlns:a16="http://schemas.microsoft.com/office/drawing/2014/main" id="{F958F0BD-F0E3-2E79-A093-31C0A9B30017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9</a:t>
            </a:fld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314759-174F-9F35-9273-53EEC44EDF40}"/>
              </a:ext>
            </a:extLst>
          </p:cNvPr>
          <p:cNvSpPr/>
          <p:nvPr/>
        </p:nvSpPr>
        <p:spPr>
          <a:xfrm>
            <a:off x="10599762" y="-41819"/>
            <a:ext cx="1592238" cy="6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F9488CF3-87B0-4ED2-554E-4993100AB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58" y="5334269"/>
            <a:ext cx="692921" cy="1157028"/>
          </a:xfrm>
          <a:prstGeom prst="rect">
            <a:avLst/>
          </a:prstGeom>
        </p:spPr>
      </p:pic>
      <p:pic>
        <p:nvPicPr>
          <p:cNvPr id="17" name="Picture 16" descr="A clipboard with check marks&#10;&#10;Description automatically generated">
            <a:extLst>
              <a:ext uri="{FF2B5EF4-FFF2-40B4-BE49-F238E27FC236}">
                <a16:creationId xmlns:a16="http://schemas.microsoft.com/office/drawing/2014/main" id="{2EECC266-38CA-B1DE-506C-A4E9AAAE1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1955" y="2490772"/>
            <a:ext cx="1007848" cy="1201455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028894C-5E3F-35BA-DD08-C58E7AE9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55" y="3915016"/>
            <a:ext cx="1037929" cy="12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FBAC665-1B9E-390B-FACC-2CB45827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27" y="1440725"/>
            <a:ext cx="1096011" cy="9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Content Placeholder 15" descr="Users with solid fill">
            <a:extLst>
              <a:ext uri="{FF2B5EF4-FFF2-40B4-BE49-F238E27FC236}">
                <a16:creationId xmlns:a16="http://schemas.microsoft.com/office/drawing/2014/main" id="{4D8BA9C8-6863-C38B-E388-585E75CDE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7468" y="253529"/>
            <a:ext cx="1116823" cy="1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07211"/>
      </p:ext>
    </p:extLst>
  </p:cSld>
  <p:clrMapOvr>
    <a:masterClrMapping/>
  </p:clrMapOvr>
</p:sld>
</file>

<file path=ppt/theme/theme1.xml><?xml version="1.0" encoding="utf-8"?>
<a:theme xmlns:a="http://schemas.openxmlformats.org/drawingml/2006/main" name="capstone_theme1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DEE2EB"/>
      </a:accent1>
      <a:accent2>
        <a:srgbClr val="A2C4C9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stone_theme1" id="{310FF322-3432-43D6-B21F-7F0FE75A9A9D}" vid="{A5BE13B2-7A45-4099-9B76-667C6B9FF1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FBC8355819247AF6A4F705EB168AD" ma:contentTypeVersion="11" ma:contentTypeDescription="Create a new document." ma:contentTypeScope="" ma:versionID="fe0dfedd9ea4433b4eed4b56e1dc9b29">
  <xsd:schema xmlns:xsd="http://www.w3.org/2001/XMLSchema" xmlns:xs="http://www.w3.org/2001/XMLSchema" xmlns:p="http://schemas.microsoft.com/office/2006/metadata/properties" xmlns:ns2="5b95d91b-c99a-4941-9513-76b88626be3d" xmlns:ns3="b8618d93-c323-4b5f-ba26-bb127dd11f62" targetNamespace="http://schemas.microsoft.com/office/2006/metadata/properties" ma:root="true" ma:fieldsID="2f82d21a334b4f7c3c32ffa5380747c7" ns2:_="" ns3:_="">
    <xsd:import namespace="5b95d91b-c99a-4941-9513-76b88626be3d"/>
    <xsd:import namespace="b8618d93-c323-4b5f-ba26-bb127dd11f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5d91b-c99a-4941-9513-76b88626be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18d93-c323-4b5f-ba26-bb127dd11f6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8d58c96-d69d-436b-a137-5ee6bc1a94aa}" ma:internalName="TaxCatchAll" ma:showField="CatchAllData" ma:web="b8618d93-c323-4b5f-ba26-bb127dd11f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95d91b-c99a-4941-9513-76b88626be3d">
      <Terms xmlns="http://schemas.microsoft.com/office/infopath/2007/PartnerControls"/>
    </lcf76f155ced4ddcb4097134ff3c332f>
    <TaxCatchAll xmlns="b8618d93-c323-4b5f-ba26-bb127dd11f62" xsi:nil="true"/>
  </documentManagement>
</p:properties>
</file>

<file path=customXml/itemProps1.xml><?xml version="1.0" encoding="utf-8"?>
<ds:datastoreItem xmlns:ds="http://schemas.openxmlformats.org/officeDocument/2006/customXml" ds:itemID="{5A5C7664-A84C-47D6-953E-58D9E31534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F1016E-BB26-4213-91B3-651DF29770D9}">
  <ds:schemaRefs>
    <ds:schemaRef ds:uri="5b95d91b-c99a-4941-9513-76b88626be3d"/>
    <ds:schemaRef ds:uri="b8618d93-c323-4b5f-ba26-bb127dd11f62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FDAE55-EAF8-4B1E-8EE2-D655B53120C4}">
  <ds:schemaRefs>
    <ds:schemaRef ds:uri="5b95d91b-c99a-4941-9513-76b88626be3d"/>
    <ds:schemaRef ds:uri="b8618d93-c323-4b5f-ba26-bb127dd11f62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capstone_theme1</Template>
  <Application>Microsoft Office PowerPoint</Application>
  <PresentationFormat>Widescreen</PresentationFormat>
  <Slides>14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capstone_theme1</vt:lpstr>
      <vt:lpstr>Literature, Standards, and Patent Search Presentation</vt:lpstr>
      <vt:lpstr>Agenda</vt:lpstr>
      <vt:lpstr>Meet the Team</vt:lpstr>
      <vt:lpstr>Review of the Problem Statement</vt:lpstr>
      <vt:lpstr>Cost of Injury [1]</vt:lpstr>
      <vt:lpstr>Benefits of Powered Hand Trucks [2]</vt:lpstr>
      <vt:lpstr>Minimum Stair Dimensions [3]</vt:lpstr>
      <vt:lpstr>Existing Designs:  Casket Stair Climber [4] </vt:lpstr>
      <vt:lpstr>Existing Designs: Stair-Climbing Apparatus [5]</vt:lpstr>
      <vt:lpstr>Existing Designs: Stair-Climbing Apparatus [5]</vt:lpstr>
      <vt:lpstr>Existing Designs: Portable Stair Lift System [6]</vt:lpstr>
      <vt:lpstr>Existing Designs: Portable Stair Lift System [6]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Literature, Standards and Patent Search Presentation</dc:title>
  <dc:creator>Reinert, Alexander G.</dc:creator>
  <cp:revision>1</cp:revision>
  <dcterms:created xsi:type="dcterms:W3CDTF">2023-09-13T16:25:06Z</dcterms:created>
  <dcterms:modified xsi:type="dcterms:W3CDTF">2023-09-18T15:26:00Z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0x0101005EDFBC8355819247AF6A4F705EB168AD</vt:lpwstr>
  </property>
  <property fmtid="{D5CDD505-2E9C-101B-9397-08002B2CF9AE}" pid="3" name="MediaServiceImageTags">
    <vt:lpwstr/>
  </property>
</Properties>
</file>